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>
      <p:cViewPr varScale="1">
        <p:scale>
          <a:sx n="61" d="100"/>
          <a:sy n="61" d="100"/>
        </p:scale>
        <p:origin x="-90" y="-6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32" y="-90"/>
      </p:cViewPr>
      <p:guideLst>
        <p:guide orient="horz" pos="2927"/>
        <p:guide pos="22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71F121-4C28-44E8-AF4E-6E2206FC7F24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C66386FE-85B1-4E33-8B93-B8DBEC3391C4}">
      <dgm:prSet phldrT="[Texto]"/>
      <dgm:spPr/>
      <dgm:t>
        <a:bodyPr/>
        <a:lstStyle/>
        <a:p>
          <a:r>
            <a:rPr lang="es-SV" dirty="0" smtClean="0"/>
            <a:t>Interposición</a:t>
          </a:r>
          <a:endParaRPr lang="es-SV" dirty="0"/>
        </a:p>
      </dgm:t>
    </dgm:pt>
    <dgm:pt modelId="{6961B371-DEE6-40BB-B8AE-3F8B99A58298}" type="parTrans" cxnId="{22F6F39C-63E7-4697-B744-45F71F973F37}">
      <dgm:prSet/>
      <dgm:spPr/>
      <dgm:t>
        <a:bodyPr/>
        <a:lstStyle/>
        <a:p>
          <a:endParaRPr lang="es-SV"/>
        </a:p>
      </dgm:t>
    </dgm:pt>
    <dgm:pt modelId="{7220C1E1-FC0A-44EB-A4E4-C4A8A1829D24}" type="sibTrans" cxnId="{22F6F39C-63E7-4697-B744-45F71F973F37}">
      <dgm:prSet/>
      <dgm:spPr/>
      <dgm:t>
        <a:bodyPr/>
        <a:lstStyle/>
        <a:p>
          <a:endParaRPr lang="es-SV"/>
        </a:p>
      </dgm:t>
    </dgm:pt>
    <dgm:pt modelId="{FCF2AB5D-D16D-4E27-84A4-89762540E158}">
      <dgm:prSet phldrT="[Texto]"/>
      <dgm:spPr/>
      <dgm:t>
        <a:bodyPr/>
        <a:lstStyle/>
        <a:p>
          <a:r>
            <a:rPr lang="es-SV" dirty="0" smtClean="0"/>
            <a:t>Plazo</a:t>
          </a:r>
          <a:endParaRPr lang="es-SV" dirty="0"/>
        </a:p>
      </dgm:t>
    </dgm:pt>
    <dgm:pt modelId="{F75A0CAA-F339-43D5-9FA6-872BEA3291E4}" type="parTrans" cxnId="{F197B498-F352-46E1-8B6C-72A5919F02A5}">
      <dgm:prSet/>
      <dgm:spPr/>
      <dgm:t>
        <a:bodyPr/>
        <a:lstStyle/>
        <a:p>
          <a:endParaRPr lang="es-SV"/>
        </a:p>
      </dgm:t>
    </dgm:pt>
    <dgm:pt modelId="{040E164D-0B3B-4DB9-8CFE-5A66543CA25B}" type="sibTrans" cxnId="{F197B498-F352-46E1-8B6C-72A5919F02A5}">
      <dgm:prSet/>
      <dgm:spPr/>
      <dgm:t>
        <a:bodyPr/>
        <a:lstStyle/>
        <a:p>
          <a:endParaRPr lang="es-SV"/>
        </a:p>
      </dgm:t>
    </dgm:pt>
    <dgm:pt modelId="{9F29A15D-F4E7-4BEC-85BA-567899933EDB}">
      <dgm:prSet phldrT="[Texto]"/>
      <dgm:spPr/>
      <dgm:t>
        <a:bodyPr/>
        <a:lstStyle/>
        <a:p>
          <a:r>
            <a:rPr lang="es-SV" dirty="0" smtClean="0"/>
            <a:t>Por escrito</a:t>
          </a:r>
          <a:endParaRPr lang="es-SV" dirty="0"/>
        </a:p>
      </dgm:t>
    </dgm:pt>
    <dgm:pt modelId="{54405FF7-2437-41EC-B135-9A2AA8F1A710}" type="parTrans" cxnId="{13F526B7-A98C-4772-8107-425FCB95F425}">
      <dgm:prSet/>
      <dgm:spPr/>
      <dgm:t>
        <a:bodyPr/>
        <a:lstStyle/>
        <a:p>
          <a:endParaRPr lang="es-SV"/>
        </a:p>
      </dgm:t>
    </dgm:pt>
    <dgm:pt modelId="{516EE3AC-3C9F-4BDF-8CD3-7D4C5254CCF5}" type="sibTrans" cxnId="{13F526B7-A98C-4772-8107-425FCB95F425}">
      <dgm:prSet/>
      <dgm:spPr/>
      <dgm:t>
        <a:bodyPr/>
        <a:lstStyle/>
        <a:p>
          <a:endParaRPr lang="es-SV"/>
        </a:p>
      </dgm:t>
    </dgm:pt>
    <dgm:pt modelId="{E75B7335-7705-4B80-93E5-2253B57A0012}">
      <dgm:prSet phldrT="[Texto]"/>
      <dgm:spPr/>
      <dgm:t>
        <a:bodyPr/>
        <a:lstStyle/>
        <a:p>
          <a:r>
            <a:rPr lang="es-SV" dirty="0" smtClean="0"/>
            <a:t>Ante el juez que la dictó</a:t>
          </a:r>
          <a:endParaRPr lang="es-SV" dirty="0"/>
        </a:p>
      </dgm:t>
    </dgm:pt>
    <dgm:pt modelId="{8CF713CB-974D-460D-818E-E6ABB888CA03}" type="parTrans" cxnId="{2E8B1562-88D4-4251-84F5-BCFC49FFA107}">
      <dgm:prSet/>
      <dgm:spPr/>
      <dgm:t>
        <a:bodyPr/>
        <a:lstStyle/>
        <a:p>
          <a:endParaRPr lang="es-SV"/>
        </a:p>
      </dgm:t>
    </dgm:pt>
    <dgm:pt modelId="{13F000B3-25E1-499A-BE84-8F533B67DD11}" type="sibTrans" cxnId="{2E8B1562-88D4-4251-84F5-BCFC49FFA107}">
      <dgm:prSet/>
      <dgm:spPr/>
      <dgm:t>
        <a:bodyPr/>
        <a:lstStyle/>
        <a:p>
          <a:endParaRPr lang="es-SV"/>
        </a:p>
      </dgm:t>
    </dgm:pt>
    <dgm:pt modelId="{EF7D5024-7E3C-43CD-BAAB-21566344A45E}" type="pres">
      <dgm:prSet presAssocID="{B571F121-4C28-44E8-AF4E-6E2206FC7F24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s-SV"/>
        </a:p>
      </dgm:t>
    </dgm:pt>
    <dgm:pt modelId="{4B81BD07-A842-47C8-9A6B-062ABEEEDEA0}" type="pres">
      <dgm:prSet presAssocID="{C66386FE-85B1-4E33-8B93-B8DBEC3391C4}" presName="singleCycle" presStyleCnt="0"/>
      <dgm:spPr/>
    </dgm:pt>
    <dgm:pt modelId="{0E978091-6C4A-4050-B53E-2F7058D802CE}" type="pres">
      <dgm:prSet presAssocID="{C66386FE-85B1-4E33-8B93-B8DBEC3391C4}" presName="singleCenter" presStyleLbl="node1" presStyleIdx="0" presStyleCnt="4" custScaleX="187414" custLinFactNeighborX="0" custLinFactNeighborY="-12271">
        <dgm:presLayoutVars>
          <dgm:chMax val="7"/>
          <dgm:chPref val="7"/>
        </dgm:presLayoutVars>
      </dgm:prSet>
      <dgm:spPr/>
      <dgm:t>
        <a:bodyPr/>
        <a:lstStyle/>
        <a:p>
          <a:endParaRPr lang="es-SV"/>
        </a:p>
      </dgm:t>
    </dgm:pt>
    <dgm:pt modelId="{D97A7B24-9D24-4497-8C66-CA2568C03390}" type="pres">
      <dgm:prSet presAssocID="{F75A0CAA-F339-43D5-9FA6-872BEA3291E4}" presName="Name56" presStyleLbl="parChTrans1D2" presStyleIdx="0" presStyleCnt="3"/>
      <dgm:spPr/>
      <dgm:t>
        <a:bodyPr/>
        <a:lstStyle/>
        <a:p>
          <a:endParaRPr lang="es-SV"/>
        </a:p>
      </dgm:t>
    </dgm:pt>
    <dgm:pt modelId="{3DA2BC50-2866-4813-BE9C-A8704CC4C37D}" type="pres">
      <dgm:prSet presAssocID="{FCF2AB5D-D16D-4E27-84A4-89762540E158}" presName="text0" presStyleLbl="node1" presStyleIdx="1" presStyleCnt="4" custScaleX="181621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3A7768D3-A548-40D5-8A61-C6267754AA18}" type="pres">
      <dgm:prSet presAssocID="{54405FF7-2437-41EC-B135-9A2AA8F1A710}" presName="Name56" presStyleLbl="parChTrans1D2" presStyleIdx="1" presStyleCnt="3"/>
      <dgm:spPr/>
      <dgm:t>
        <a:bodyPr/>
        <a:lstStyle/>
        <a:p>
          <a:endParaRPr lang="es-SV"/>
        </a:p>
      </dgm:t>
    </dgm:pt>
    <dgm:pt modelId="{BEEA58A5-7176-4534-96FF-90EAEC61FD94}" type="pres">
      <dgm:prSet presAssocID="{9F29A15D-F4E7-4BEC-85BA-567899933EDB}" presName="text0" presStyleLbl="node1" presStyleIdx="2" presStyleCnt="4" custScaleX="197933" custRadScaleRad="103979" custRadScaleInc="-2096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0C4F47AB-153A-4777-8C43-F0FCA87BD31D}" type="pres">
      <dgm:prSet presAssocID="{8CF713CB-974D-460D-818E-E6ABB888CA03}" presName="Name56" presStyleLbl="parChTrans1D2" presStyleIdx="2" presStyleCnt="3"/>
      <dgm:spPr/>
      <dgm:t>
        <a:bodyPr/>
        <a:lstStyle/>
        <a:p>
          <a:endParaRPr lang="es-SV"/>
        </a:p>
      </dgm:t>
    </dgm:pt>
    <dgm:pt modelId="{4F7A83BA-BAA0-45C4-BC86-F58D9CEC3B68}" type="pres">
      <dgm:prSet presAssocID="{E75B7335-7705-4B80-93E5-2253B57A0012}" presName="text0" presStyleLbl="node1" presStyleIdx="3" presStyleCnt="4" custScaleX="277990" custScaleY="125499" custRadScaleRad="114957" custRadScaleInc="7030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82305C01-047D-45A0-BE6D-E5D54033650F}" type="presOf" srcId="{C66386FE-85B1-4E33-8B93-B8DBEC3391C4}" destId="{0E978091-6C4A-4050-B53E-2F7058D802CE}" srcOrd="0" destOrd="0" presId="urn:microsoft.com/office/officeart/2008/layout/RadialCluster"/>
    <dgm:cxn modelId="{D2E0DAE8-3C24-44AE-ABDA-4F5D8642DC0C}" type="presOf" srcId="{54405FF7-2437-41EC-B135-9A2AA8F1A710}" destId="{3A7768D3-A548-40D5-8A61-C6267754AA18}" srcOrd="0" destOrd="0" presId="urn:microsoft.com/office/officeart/2008/layout/RadialCluster"/>
    <dgm:cxn modelId="{3B526F9C-40C6-4C79-BBC6-3A1C92C172F1}" type="presOf" srcId="{E75B7335-7705-4B80-93E5-2253B57A0012}" destId="{4F7A83BA-BAA0-45C4-BC86-F58D9CEC3B68}" srcOrd="0" destOrd="0" presId="urn:microsoft.com/office/officeart/2008/layout/RadialCluster"/>
    <dgm:cxn modelId="{F197B498-F352-46E1-8B6C-72A5919F02A5}" srcId="{C66386FE-85B1-4E33-8B93-B8DBEC3391C4}" destId="{FCF2AB5D-D16D-4E27-84A4-89762540E158}" srcOrd="0" destOrd="0" parTransId="{F75A0CAA-F339-43D5-9FA6-872BEA3291E4}" sibTransId="{040E164D-0B3B-4DB9-8CFE-5A66543CA25B}"/>
    <dgm:cxn modelId="{E61D7425-7A14-4DAD-BB1A-121242B72B9D}" type="presOf" srcId="{8CF713CB-974D-460D-818E-E6ABB888CA03}" destId="{0C4F47AB-153A-4777-8C43-F0FCA87BD31D}" srcOrd="0" destOrd="0" presId="urn:microsoft.com/office/officeart/2008/layout/RadialCluster"/>
    <dgm:cxn modelId="{7AE31B37-6E67-43DA-AFD9-9DE28D973D54}" type="presOf" srcId="{9F29A15D-F4E7-4BEC-85BA-567899933EDB}" destId="{BEEA58A5-7176-4534-96FF-90EAEC61FD94}" srcOrd="0" destOrd="0" presId="urn:microsoft.com/office/officeart/2008/layout/RadialCluster"/>
    <dgm:cxn modelId="{E40363B4-86B4-4BBD-965B-E268A6C88AC1}" type="presOf" srcId="{B571F121-4C28-44E8-AF4E-6E2206FC7F24}" destId="{EF7D5024-7E3C-43CD-BAAB-21566344A45E}" srcOrd="0" destOrd="0" presId="urn:microsoft.com/office/officeart/2008/layout/RadialCluster"/>
    <dgm:cxn modelId="{2E8B1562-88D4-4251-84F5-BCFC49FFA107}" srcId="{C66386FE-85B1-4E33-8B93-B8DBEC3391C4}" destId="{E75B7335-7705-4B80-93E5-2253B57A0012}" srcOrd="2" destOrd="0" parTransId="{8CF713CB-974D-460D-818E-E6ABB888CA03}" sibTransId="{13F000B3-25E1-499A-BE84-8F533B67DD11}"/>
    <dgm:cxn modelId="{4982FCFE-1F20-4E1E-93D3-D75F78447D28}" type="presOf" srcId="{FCF2AB5D-D16D-4E27-84A4-89762540E158}" destId="{3DA2BC50-2866-4813-BE9C-A8704CC4C37D}" srcOrd="0" destOrd="0" presId="urn:microsoft.com/office/officeart/2008/layout/RadialCluster"/>
    <dgm:cxn modelId="{13F526B7-A98C-4772-8107-425FCB95F425}" srcId="{C66386FE-85B1-4E33-8B93-B8DBEC3391C4}" destId="{9F29A15D-F4E7-4BEC-85BA-567899933EDB}" srcOrd="1" destOrd="0" parTransId="{54405FF7-2437-41EC-B135-9A2AA8F1A710}" sibTransId="{516EE3AC-3C9F-4BDF-8CD3-7D4C5254CCF5}"/>
    <dgm:cxn modelId="{22F6F39C-63E7-4697-B744-45F71F973F37}" srcId="{B571F121-4C28-44E8-AF4E-6E2206FC7F24}" destId="{C66386FE-85B1-4E33-8B93-B8DBEC3391C4}" srcOrd="0" destOrd="0" parTransId="{6961B371-DEE6-40BB-B8AE-3F8B99A58298}" sibTransId="{7220C1E1-FC0A-44EB-A4E4-C4A8A1829D24}"/>
    <dgm:cxn modelId="{24BBC3B7-169B-4439-9BFE-6078DC865A58}" type="presOf" srcId="{F75A0CAA-F339-43D5-9FA6-872BEA3291E4}" destId="{D97A7B24-9D24-4497-8C66-CA2568C03390}" srcOrd="0" destOrd="0" presId="urn:microsoft.com/office/officeart/2008/layout/RadialCluster"/>
    <dgm:cxn modelId="{36AD5B4F-461C-4DF8-A359-D4790BAC14AC}" type="presParOf" srcId="{EF7D5024-7E3C-43CD-BAAB-21566344A45E}" destId="{4B81BD07-A842-47C8-9A6B-062ABEEEDEA0}" srcOrd="0" destOrd="0" presId="urn:microsoft.com/office/officeart/2008/layout/RadialCluster"/>
    <dgm:cxn modelId="{08E06203-5F79-4D2C-BFF1-D420A140FE07}" type="presParOf" srcId="{4B81BD07-A842-47C8-9A6B-062ABEEEDEA0}" destId="{0E978091-6C4A-4050-B53E-2F7058D802CE}" srcOrd="0" destOrd="0" presId="urn:microsoft.com/office/officeart/2008/layout/RadialCluster"/>
    <dgm:cxn modelId="{7FA65524-DDE4-4873-8395-1E70B37983CE}" type="presParOf" srcId="{4B81BD07-A842-47C8-9A6B-062ABEEEDEA0}" destId="{D97A7B24-9D24-4497-8C66-CA2568C03390}" srcOrd="1" destOrd="0" presId="urn:microsoft.com/office/officeart/2008/layout/RadialCluster"/>
    <dgm:cxn modelId="{5DD32DFA-F362-4B23-A0BF-FB3A87D3D4AD}" type="presParOf" srcId="{4B81BD07-A842-47C8-9A6B-062ABEEEDEA0}" destId="{3DA2BC50-2866-4813-BE9C-A8704CC4C37D}" srcOrd="2" destOrd="0" presId="urn:microsoft.com/office/officeart/2008/layout/RadialCluster"/>
    <dgm:cxn modelId="{3C4E85DB-512D-4B2B-8D89-53FD6E6D38C1}" type="presParOf" srcId="{4B81BD07-A842-47C8-9A6B-062ABEEEDEA0}" destId="{3A7768D3-A548-40D5-8A61-C6267754AA18}" srcOrd="3" destOrd="0" presId="urn:microsoft.com/office/officeart/2008/layout/RadialCluster"/>
    <dgm:cxn modelId="{9C2E0228-6773-4F26-BB15-434FAEACA592}" type="presParOf" srcId="{4B81BD07-A842-47C8-9A6B-062ABEEEDEA0}" destId="{BEEA58A5-7176-4534-96FF-90EAEC61FD94}" srcOrd="4" destOrd="0" presId="urn:microsoft.com/office/officeart/2008/layout/RadialCluster"/>
    <dgm:cxn modelId="{14900FE3-F562-40D7-A6AF-4A43D77ADB18}" type="presParOf" srcId="{4B81BD07-A842-47C8-9A6B-062ABEEEDEA0}" destId="{0C4F47AB-153A-4777-8C43-F0FCA87BD31D}" srcOrd="5" destOrd="0" presId="urn:microsoft.com/office/officeart/2008/layout/RadialCluster"/>
    <dgm:cxn modelId="{3272B04D-D621-4BF9-A31D-BA6E18343FF5}" type="presParOf" srcId="{4B81BD07-A842-47C8-9A6B-062ABEEEDEA0}" destId="{4F7A83BA-BAA0-45C4-BC86-F58D9CEC3B68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9808A3E-18D1-4FB3-A090-329819C2CC4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875FB1EC-14AF-4D86-936E-7C7AEC40A19C}">
      <dgm:prSet phldrT="[Texto]"/>
      <dgm:spPr/>
      <dgm:t>
        <a:bodyPr/>
        <a:lstStyle/>
        <a:p>
          <a:r>
            <a:rPr lang="es-SV" dirty="0" smtClean="0"/>
            <a:t>Base Legal</a:t>
          </a:r>
          <a:endParaRPr lang="es-SV" dirty="0"/>
        </a:p>
      </dgm:t>
    </dgm:pt>
    <dgm:pt modelId="{47510D54-699A-4464-A5C9-AEA5DEA43E8B}" type="parTrans" cxnId="{F5B027BD-2C1F-4201-8B50-A8E7381584EF}">
      <dgm:prSet/>
      <dgm:spPr/>
      <dgm:t>
        <a:bodyPr/>
        <a:lstStyle/>
        <a:p>
          <a:endParaRPr lang="es-SV"/>
        </a:p>
      </dgm:t>
    </dgm:pt>
    <dgm:pt modelId="{0EC2355F-60BC-4CE2-A2D0-629445E05BB7}" type="sibTrans" cxnId="{F5B027BD-2C1F-4201-8B50-A8E7381584EF}">
      <dgm:prSet/>
      <dgm:spPr/>
      <dgm:t>
        <a:bodyPr/>
        <a:lstStyle/>
        <a:p>
          <a:endParaRPr lang="es-SV"/>
        </a:p>
      </dgm:t>
    </dgm:pt>
    <dgm:pt modelId="{015736CC-C69A-48CD-9CD2-141E404786C6}">
      <dgm:prSet phldrT="[Texto]"/>
      <dgm:spPr/>
      <dgm:t>
        <a:bodyPr/>
        <a:lstStyle/>
        <a:p>
          <a:r>
            <a:rPr lang="es-SV" dirty="0" smtClean="0"/>
            <a:t>Art. 461 al 463 C. PR. PN</a:t>
          </a:r>
          <a:endParaRPr lang="es-SV" dirty="0"/>
        </a:p>
      </dgm:t>
    </dgm:pt>
    <dgm:pt modelId="{6340936D-A2B0-4D45-9A5E-03172A57DB2D}" type="parTrans" cxnId="{98AC76A6-2584-4917-A6F4-880740CBF3FE}">
      <dgm:prSet/>
      <dgm:spPr/>
      <dgm:t>
        <a:bodyPr/>
        <a:lstStyle/>
        <a:p>
          <a:endParaRPr lang="es-SV"/>
        </a:p>
      </dgm:t>
    </dgm:pt>
    <dgm:pt modelId="{29E8F409-C9BB-4838-BC17-DAE9F5BA36E2}" type="sibTrans" cxnId="{98AC76A6-2584-4917-A6F4-880740CBF3FE}">
      <dgm:prSet/>
      <dgm:spPr/>
      <dgm:t>
        <a:bodyPr/>
        <a:lstStyle/>
        <a:p>
          <a:endParaRPr lang="es-SV"/>
        </a:p>
      </dgm:t>
    </dgm:pt>
    <dgm:pt modelId="{F3B524BB-1B48-4200-9E29-FF7015CDDFCE}">
      <dgm:prSet phldrT="[Texto]"/>
      <dgm:spPr/>
      <dgm:t>
        <a:bodyPr/>
        <a:lstStyle/>
        <a:p>
          <a:r>
            <a:rPr lang="es-SV" dirty="0" smtClean="0"/>
            <a:t>Interposición</a:t>
          </a:r>
          <a:endParaRPr lang="es-SV" dirty="0"/>
        </a:p>
      </dgm:t>
    </dgm:pt>
    <dgm:pt modelId="{7248C1E4-CF98-4806-A353-8B9510EB0E72}" type="parTrans" cxnId="{6483337E-D6FE-4AE3-826E-64B1B705A06B}">
      <dgm:prSet/>
      <dgm:spPr/>
      <dgm:t>
        <a:bodyPr/>
        <a:lstStyle/>
        <a:p>
          <a:endParaRPr lang="es-SV"/>
        </a:p>
      </dgm:t>
    </dgm:pt>
    <dgm:pt modelId="{179EF2DB-19E5-4F3B-9436-EA16930FB4F6}" type="sibTrans" cxnId="{6483337E-D6FE-4AE3-826E-64B1B705A06B}">
      <dgm:prSet/>
      <dgm:spPr/>
      <dgm:t>
        <a:bodyPr/>
        <a:lstStyle/>
        <a:p>
          <a:endParaRPr lang="es-SV"/>
        </a:p>
      </dgm:t>
    </dgm:pt>
    <dgm:pt modelId="{D582A3A1-52E3-47C2-AF82-2A0775EDAB73}">
      <dgm:prSet phldrT="[Texto]"/>
      <dgm:spPr/>
      <dgm:t>
        <a:bodyPr/>
        <a:lstStyle/>
        <a:p>
          <a:r>
            <a:rPr lang="es-SV" dirty="0" smtClean="0"/>
            <a:t>Contra incidentes o cuestión </a:t>
          </a:r>
          <a:r>
            <a:rPr lang="es-SV" dirty="0" err="1" smtClean="0"/>
            <a:t>interlocutoría</a:t>
          </a:r>
          <a:endParaRPr lang="es-SV" dirty="0"/>
        </a:p>
      </dgm:t>
    </dgm:pt>
    <dgm:pt modelId="{C08702EA-4EAC-4367-B87B-EB75DBE0C294}" type="parTrans" cxnId="{CD7AEB11-C891-4516-B69D-C71AF96E508D}">
      <dgm:prSet/>
      <dgm:spPr/>
      <dgm:t>
        <a:bodyPr/>
        <a:lstStyle/>
        <a:p>
          <a:endParaRPr lang="es-SV"/>
        </a:p>
      </dgm:t>
    </dgm:pt>
    <dgm:pt modelId="{3EF7C1C6-C883-4F26-AF98-53B74846FAD4}" type="sibTrans" cxnId="{CD7AEB11-C891-4516-B69D-C71AF96E508D}">
      <dgm:prSet/>
      <dgm:spPr/>
      <dgm:t>
        <a:bodyPr/>
        <a:lstStyle/>
        <a:p>
          <a:endParaRPr lang="es-SV"/>
        </a:p>
      </dgm:t>
    </dgm:pt>
    <dgm:pt modelId="{AF5D4EF8-AE24-4935-9E1F-27A9BB801766}">
      <dgm:prSet phldrT="[Texto]"/>
      <dgm:spPr/>
      <dgm:t>
        <a:bodyPr/>
        <a:lstStyle/>
        <a:p>
          <a:r>
            <a:rPr lang="es-SV" dirty="0" smtClean="0"/>
            <a:t>Resuelve</a:t>
          </a:r>
          <a:endParaRPr lang="es-SV" dirty="0"/>
        </a:p>
      </dgm:t>
    </dgm:pt>
    <dgm:pt modelId="{0565A44A-AAD9-4B20-99C7-13E617A56A9F}" type="parTrans" cxnId="{9478D2E4-51A3-44B2-96EF-DD10331D2F67}">
      <dgm:prSet/>
      <dgm:spPr/>
      <dgm:t>
        <a:bodyPr/>
        <a:lstStyle/>
        <a:p>
          <a:endParaRPr lang="es-SV"/>
        </a:p>
      </dgm:t>
    </dgm:pt>
    <dgm:pt modelId="{9249C590-1EE1-4291-AB99-A47249022D6C}" type="sibTrans" cxnId="{9478D2E4-51A3-44B2-96EF-DD10331D2F67}">
      <dgm:prSet/>
      <dgm:spPr/>
      <dgm:t>
        <a:bodyPr/>
        <a:lstStyle/>
        <a:p>
          <a:endParaRPr lang="es-SV"/>
        </a:p>
      </dgm:t>
    </dgm:pt>
    <dgm:pt modelId="{211B7C89-CCD6-4A98-87EE-B90E8C5E21A9}">
      <dgm:prSet phldrT="[Texto]"/>
      <dgm:spPr/>
      <dgm:t>
        <a:bodyPr/>
        <a:lstStyle/>
        <a:p>
          <a:pPr algn="l"/>
          <a:r>
            <a:rPr lang="es-SV" dirty="0" smtClean="0"/>
            <a:t>El mismo Juez que está conociendo</a:t>
          </a:r>
          <a:endParaRPr lang="es-SV" dirty="0"/>
        </a:p>
      </dgm:t>
    </dgm:pt>
    <dgm:pt modelId="{C4EDA87A-2D99-4693-AD62-422BB8769EEA}" type="parTrans" cxnId="{982A56C0-3ECC-4312-B162-7769ED7B2E35}">
      <dgm:prSet/>
      <dgm:spPr/>
      <dgm:t>
        <a:bodyPr/>
        <a:lstStyle/>
        <a:p>
          <a:endParaRPr lang="es-SV"/>
        </a:p>
      </dgm:t>
    </dgm:pt>
    <dgm:pt modelId="{793A7EFC-D6D8-4D35-97C7-4048CB4FE1E7}" type="sibTrans" cxnId="{982A56C0-3ECC-4312-B162-7769ED7B2E35}">
      <dgm:prSet/>
      <dgm:spPr/>
      <dgm:t>
        <a:bodyPr/>
        <a:lstStyle/>
        <a:p>
          <a:endParaRPr lang="es-SV"/>
        </a:p>
      </dgm:t>
    </dgm:pt>
    <dgm:pt modelId="{6093478C-E5A2-4B82-B3BF-7611A0D9F257}">
      <dgm:prSet phldrT="[Texto]"/>
      <dgm:spPr/>
      <dgm:t>
        <a:bodyPr/>
        <a:lstStyle/>
        <a:p>
          <a:r>
            <a:rPr lang="es-SV" dirty="0" smtClean="0"/>
            <a:t>Efectos</a:t>
          </a:r>
          <a:endParaRPr lang="es-SV" dirty="0"/>
        </a:p>
      </dgm:t>
    </dgm:pt>
    <dgm:pt modelId="{48ED2168-23D5-4FCE-B573-D6591C9CF811}" type="parTrans" cxnId="{8CB945FE-5C23-4F16-91E0-4D997877BB35}">
      <dgm:prSet/>
      <dgm:spPr/>
      <dgm:t>
        <a:bodyPr/>
        <a:lstStyle/>
        <a:p>
          <a:endParaRPr lang="es-SV"/>
        </a:p>
      </dgm:t>
    </dgm:pt>
    <dgm:pt modelId="{653FD2AF-F386-46A4-A607-99D1B93B2429}" type="sibTrans" cxnId="{8CB945FE-5C23-4F16-91E0-4D997877BB35}">
      <dgm:prSet/>
      <dgm:spPr/>
      <dgm:t>
        <a:bodyPr/>
        <a:lstStyle/>
        <a:p>
          <a:endParaRPr lang="es-SV"/>
        </a:p>
      </dgm:t>
    </dgm:pt>
    <dgm:pt modelId="{6F13BDC2-6ADF-4D81-959A-7EDE23410EA6}">
      <dgm:prSet phldrT="[Texto]"/>
      <dgm:spPr/>
      <dgm:t>
        <a:bodyPr/>
        <a:lstStyle/>
        <a:p>
          <a:r>
            <a:rPr lang="es-SV" dirty="0" smtClean="0"/>
            <a:t>Revocar o modificar la decisión anterior</a:t>
          </a:r>
          <a:endParaRPr lang="es-SV" dirty="0"/>
        </a:p>
      </dgm:t>
    </dgm:pt>
    <dgm:pt modelId="{F6DA817F-6A2A-476B-9CE0-108AF55D8391}" type="parTrans" cxnId="{CAFE8551-1AE7-4C46-8137-439D68B35461}">
      <dgm:prSet/>
      <dgm:spPr/>
      <dgm:t>
        <a:bodyPr/>
        <a:lstStyle/>
        <a:p>
          <a:endParaRPr lang="es-SV"/>
        </a:p>
      </dgm:t>
    </dgm:pt>
    <dgm:pt modelId="{E7CBFFEC-18D3-46FC-B706-98E16DB64BC2}" type="sibTrans" cxnId="{CAFE8551-1AE7-4C46-8137-439D68B35461}">
      <dgm:prSet/>
      <dgm:spPr/>
      <dgm:t>
        <a:bodyPr/>
        <a:lstStyle/>
        <a:p>
          <a:endParaRPr lang="es-SV"/>
        </a:p>
      </dgm:t>
    </dgm:pt>
    <dgm:pt modelId="{798F17E0-F866-4ADA-953C-F67F0AD50B2A}" type="pres">
      <dgm:prSet presAssocID="{E9808A3E-18D1-4FB3-A090-329819C2CC4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B82D2E29-DAD0-48E7-B4E8-3E73EB6E94A1}" type="pres">
      <dgm:prSet presAssocID="{875FB1EC-14AF-4D86-936E-7C7AEC40A19C}" presName="linNode" presStyleCnt="0"/>
      <dgm:spPr/>
    </dgm:pt>
    <dgm:pt modelId="{E75F5DF8-E086-4944-BCF2-6F88B1588440}" type="pres">
      <dgm:prSet presAssocID="{875FB1EC-14AF-4D86-936E-7C7AEC40A19C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95D6FB24-5DCA-4C9F-AA07-F9AB76843EEC}" type="pres">
      <dgm:prSet presAssocID="{875FB1EC-14AF-4D86-936E-7C7AEC40A19C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CE4B1896-2882-4D32-A8FA-3838A1F264E6}" type="pres">
      <dgm:prSet presAssocID="{0EC2355F-60BC-4CE2-A2D0-629445E05BB7}" presName="sp" presStyleCnt="0"/>
      <dgm:spPr/>
    </dgm:pt>
    <dgm:pt modelId="{2CF58437-CE28-4265-85D0-32EFAD8F2BF2}" type="pres">
      <dgm:prSet presAssocID="{F3B524BB-1B48-4200-9E29-FF7015CDDFCE}" presName="linNode" presStyleCnt="0"/>
      <dgm:spPr/>
    </dgm:pt>
    <dgm:pt modelId="{A6C70C5D-B628-48A2-8870-1D66D9985E9E}" type="pres">
      <dgm:prSet presAssocID="{F3B524BB-1B48-4200-9E29-FF7015CDDFCE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FB243ACD-1B50-40A5-A1CF-F7E8758B4B0F}" type="pres">
      <dgm:prSet presAssocID="{F3B524BB-1B48-4200-9E29-FF7015CDDFCE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9F9CF6DD-804B-406D-B6AB-DDE9C4172142}" type="pres">
      <dgm:prSet presAssocID="{179EF2DB-19E5-4F3B-9436-EA16930FB4F6}" presName="sp" presStyleCnt="0"/>
      <dgm:spPr/>
    </dgm:pt>
    <dgm:pt modelId="{D22F4A56-0195-4233-B04B-B2ED55A4B9F3}" type="pres">
      <dgm:prSet presAssocID="{AF5D4EF8-AE24-4935-9E1F-27A9BB801766}" presName="linNode" presStyleCnt="0"/>
      <dgm:spPr/>
    </dgm:pt>
    <dgm:pt modelId="{4EF3F3C8-CC31-4D56-B263-1D49EF14467C}" type="pres">
      <dgm:prSet presAssocID="{AF5D4EF8-AE24-4935-9E1F-27A9BB801766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55E50C5F-3FB2-4C1B-81F6-C287CBB8AE0C}" type="pres">
      <dgm:prSet presAssocID="{AF5D4EF8-AE24-4935-9E1F-27A9BB801766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AE08FD5A-E458-4363-B8D1-B8B8657BC7D1}" type="pres">
      <dgm:prSet presAssocID="{9249C590-1EE1-4291-AB99-A47249022D6C}" presName="sp" presStyleCnt="0"/>
      <dgm:spPr/>
    </dgm:pt>
    <dgm:pt modelId="{4CD583F1-742A-4B5D-AF94-89A875254102}" type="pres">
      <dgm:prSet presAssocID="{6093478C-E5A2-4B82-B3BF-7611A0D9F257}" presName="linNode" presStyleCnt="0"/>
      <dgm:spPr/>
    </dgm:pt>
    <dgm:pt modelId="{986502AB-1E06-46D0-A0A2-A75A6A07CCE1}" type="pres">
      <dgm:prSet presAssocID="{6093478C-E5A2-4B82-B3BF-7611A0D9F257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A0059712-93F9-4F05-AF88-879A65C61DDD}" type="pres">
      <dgm:prSet presAssocID="{6093478C-E5A2-4B82-B3BF-7611A0D9F257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F5B027BD-2C1F-4201-8B50-A8E7381584EF}" srcId="{E9808A3E-18D1-4FB3-A090-329819C2CC4C}" destId="{875FB1EC-14AF-4D86-936E-7C7AEC40A19C}" srcOrd="0" destOrd="0" parTransId="{47510D54-699A-4464-A5C9-AEA5DEA43E8B}" sibTransId="{0EC2355F-60BC-4CE2-A2D0-629445E05BB7}"/>
    <dgm:cxn modelId="{CD7AEB11-C891-4516-B69D-C71AF96E508D}" srcId="{F3B524BB-1B48-4200-9E29-FF7015CDDFCE}" destId="{D582A3A1-52E3-47C2-AF82-2A0775EDAB73}" srcOrd="0" destOrd="0" parTransId="{C08702EA-4EAC-4367-B87B-EB75DBE0C294}" sibTransId="{3EF7C1C6-C883-4F26-AF98-53B74846FAD4}"/>
    <dgm:cxn modelId="{8CB945FE-5C23-4F16-91E0-4D997877BB35}" srcId="{E9808A3E-18D1-4FB3-A090-329819C2CC4C}" destId="{6093478C-E5A2-4B82-B3BF-7611A0D9F257}" srcOrd="3" destOrd="0" parTransId="{48ED2168-23D5-4FCE-B573-D6591C9CF811}" sibTransId="{653FD2AF-F386-46A4-A607-99D1B93B2429}"/>
    <dgm:cxn modelId="{0A7E530E-B567-491B-A288-E889D47FED5A}" type="presOf" srcId="{F3B524BB-1B48-4200-9E29-FF7015CDDFCE}" destId="{A6C70C5D-B628-48A2-8870-1D66D9985E9E}" srcOrd="0" destOrd="0" presId="urn:microsoft.com/office/officeart/2005/8/layout/vList5"/>
    <dgm:cxn modelId="{B6F43523-0115-4EF9-A917-6F14D974F534}" type="presOf" srcId="{875FB1EC-14AF-4D86-936E-7C7AEC40A19C}" destId="{E75F5DF8-E086-4944-BCF2-6F88B1588440}" srcOrd="0" destOrd="0" presId="urn:microsoft.com/office/officeart/2005/8/layout/vList5"/>
    <dgm:cxn modelId="{98AC76A6-2584-4917-A6F4-880740CBF3FE}" srcId="{875FB1EC-14AF-4D86-936E-7C7AEC40A19C}" destId="{015736CC-C69A-48CD-9CD2-141E404786C6}" srcOrd="0" destOrd="0" parTransId="{6340936D-A2B0-4D45-9A5E-03172A57DB2D}" sibTransId="{29E8F409-C9BB-4838-BC17-DAE9F5BA36E2}"/>
    <dgm:cxn modelId="{9478D2E4-51A3-44B2-96EF-DD10331D2F67}" srcId="{E9808A3E-18D1-4FB3-A090-329819C2CC4C}" destId="{AF5D4EF8-AE24-4935-9E1F-27A9BB801766}" srcOrd="2" destOrd="0" parTransId="{0565A44A-AAD9-4B20-99C7-13E617A56A9F}" sibTransId="{9249C590-1EE1-4291-AB99-A47249022D6C}"/>
    <dgm:cxn modelId="{8054EEA0-2D9D-423D-84FF-E83A493396F3}" type="presOf" srcId="{E9808A3E-18D1-4FB3-A090-329819C2CC4C}" destId="{798F17E0-F866-4ADA-953C-F67F0AD50B2A}" srcOrd="0" destOrd="0" presId="urn:microsoft.com/office/officeart/2005/8/layout/vList5"/>
    <dgm:cxn modelId="{6483337E-D6FE-4AE3-826E-64B1B705A06B}" srcId="{E9808A3E-18D1-4FB3-A090-329819C2CC4C}" destId="{F3B524BB-1B48-4200-9E29-FF7015CDDFCE}" srcOrd="1" destOrd="0" parTransId="{7248C1E4-CF98-4806-A353-8B9510EB0E72}" sibTransId="{179EF2DB-19E5-4F3B-9436-EA16930FB4F6}"/>
    <dgm:cxn modelId="{982A56C0-3ECC-4312-B162-7769ED7B2E35}" srcId="{AF5D4EF8-AE24-4935-9E1F-27A9BB801766}" destId="{211B7C89-CCD6-4A98-87EE-B90E8C5E21A9}" srcOrd="0" destOrd="0" parTransId="{C4EDA87A-2D99-4693-AD62-422BB8769EEA}" sibTransId="{793A7EFC-D6D8-4D35-97C7-4048CB4FE1E7}"/>
    <dgm:cxn modelId="{027DB138-54FD-43E1-9897-77AD294F6CCF}" type="presOf" srcId="{AF5D4EF8-AE24-4935-9E1F-27A9BB801766}" destId="{4EF3F3C8-CC31-4D56-B263-1D49EF14467C}" srcOrd="0" destOrd="0" presId="urn:microsoft.com/office/officeart/2005/8/layout/vList5"/>
    <dgm:cxn modelId="{E6BA600D-78D7-4A1E-973A-53CA131FE584}" type="presOf" srcId="{6093478C-E5A2-4B82-B3BF-7611A0D9F257}" destId="{986502AB-1E06-46D0-A0A2-A75A6A07CCE1}" srcOrd="0" destOrd="0" presId="urn:microsoft.com/office/officeart/2005/8/layout/vList5"/>
    <dgm:cxn modelId="{CAFE8551-1AE7-4C46-8137-439D68B35461}" srcId="{6093478C-E5A2-4B82-B3BF-7611A0D9F257}" destId="{6F13BDC2-6ADF-4D81-959A-7EDE23410EA6}" srcOrd="0" destOrd="0" parTransId="{F6DA817F-6A2A-476B-9CE0-108AF55D8391}" sibTransId="{E7CBFFEC-18D3-46FC-B706-98E16DB64BC2}"/>
    <dgm:cxn modelId="{B6380761-C7A3-4EBD-A9BD-B7D78B669C63}" type="presOf" srcId="{015736CC-C69A-48CD-9CD2-141E404786C6}" destId="{95D6FB24-5DCA-4C9F-AA07-F9AB76843EEC}" srcOrd="0" destOrd="0" presId="urn:microsoft.com/office/officeart/2005/8/layout/vList5"/>
    <dgm:cxn modelId="{E4D26997-3AB1-42FA-BC36-9111F28436FE}" type="presOf" srcId="{211B7C89-CCD6-4A98-87EE-B90E8C5E21A9}" destId="{55E50C5F-3FB2-4C1B-81F6-C287CBB8AE0C}" srcOrd="0" destOrd="0" presId="urn:microsoft.com/office/officeart/2005/8/layout/vList5"/>
    <dgm:cxn modelId="{F55D1DBF-4F02-43F1-BFD8-FF30ECD070FD}" type="presOf" srcId="{6F13BDC2-6ADF-4D81-959A-7EDE23410EA6}" destId="{A0059712-93F9-4F05-AF88-879A65C61DDD}" srcOrd="0" destOrd="0" presId="urn:microsoft.com/office/officeart/2005/8/layout/vList5"/>
    <dgm:cxn modelId="{B6714512-F056-4CB3-9A8C-8336E6172CC2}" type="presOf" srcId="{D582A3A1-52E3-47C2-AF82-2A0775EDAB73}" destId="{FB243ACD-1B50-40A5-A1CF-F7E8758B4B0F}" srcOrd="0" destOrd="0" presId="urn:microsoft.com/office/officeart/2005/8/layout/vList5"/>
    <dgm:cxn modelId="{7C7E8703-A220-4A39-BE39-C04994D553DB}" type="presParOf" srcId="{798F17E0-F866-4ADA-953C-F67F0AD50B2A}" destId="{B82D2E29-DAD0-48E7-B4E8-3E73EB6E94A1}" srcOrd="0" destOrd="0" presId="urn:microsoft.com/office/officeart/2005/8/layout/vList5"/>
    <dgm:cxn modelId="{E2578924-5D67-4961-8579-9EE5DB54163D}" type="presParOf" srcId="{B82D2E29-DAD0-48E7-B4E8-3E73EB6E94A1}" destId="{E75F5DF8-E086-4944-BCF2-6F88B1588440}" srcOrd="0" destOrd="0" presId="urn:microsoft.com/office/officeart/2005/8/layout/vList5"/>
    <dgm:cxn modelId="{11483327-9ED8-4180-ADBF-CC782A943D1A}" type="presParOf" srcId="{B82D2E29-DAD0-48E7-B4E8-3E73EB6E94A1}" destId="{95D6FB24-5DCA-4C9F-AA07-F9AB76843EEC}" srcOrd="1" destOrd="0" presId="urn:microsoft.com/office/officeart/2005/8/layout/vList5"/>
    <dgm:cxn modelId="{2136CAB4-3C67-45D7-9C34-5033F1A62069}" type="presParOf" srcId="{798F17E0-F866-4ADA-953C-F67F0AD50B2A}" destId="{CE4B1896-2882-4D32-A8FA-3838A1F264E6}" srcOrd="1" destOrd="0" presId="urn:microsoft.com/office/officeart/2005/8/layout/vList5"/>
    <dgm:cxn modelId="{FABCABB7-7FA4-4057-8A8C-4F54CE29B368}" type="presParOf" srcId="{798F17E0-F866-4ADA-953C-F67F0AD50B2A}" destId="{2CF58437-CE28-4265-85D0-32EFAD8F2BF2}" srcOrd="2" destOrd="0" presId="urn:microsoft.com/office/officeart/2005/8/layout/vList5"/>
    <dgm:cxn modelId="{C8C764DC-40A4-4301-A710-7A46F420851C}" type="presParOf" srcId="{2CF58437-CE28-4265-85D0-32EFAD8F2BF2}" destId="{A6C70C5D-B628-48A2-8870-1D66D9985E9E}" srcOrd="0" destOrd="0" presId="urn:microsoft.com/office/officeart/2005/8/layout/vList5"/>
    <dgm:cxn modelId="{34CA0288-1265-45EC-BC94-35A2A55DF44A}" type="presParOf" srcId="{2CF58437-CE28-4265-85D0-32EFAD8F2BF2}" destId="{FB243ACD-1B50-40A5-A1CF-F7E8758B4B0F}" srcOrd="1" destOrd="0" presId="urn:microsoft.com/office/officeart/2005/8/layout/vList5"/>
    <dgm:cxn modelId="{E0F5837B-944F-41DB-9036-71B7F323878C}" type="presParOf" srcId="{798F17E0-F866-4ADA-953C-F67F0AD50B2A}" destId="{9F9CF6DD-804B-406D-B6AB-DDE9C4172142}" srcOrd="3" destOrd="0" presId="urn:microsoft.com/office/officeart/2005/8/layout/vList5"/>
    <dgm:cxn modelId="{212717FE-4A59-441E-82E8-797D44218A05}" type="presParOf" srcId="{798F17E0-F866-4ADA-953C-F67F0AD50B2A}" destId="{D22F4A56-0195-4233-B04B-B2ED55A4B9F3}" srcOrd="4" destOrd="0" presId="urn:microsoft.com/office/officeart/2005/8/layout/vList5"/>
    <dgm:cxn modelId="{1C328996-3BD1-4682-AE95-EC8DF8CE2A2A}" type="presParOf" srcId="{D22F4A56-0195-4233-B04B-B2ED55A4B9F3}" destId="{4EF3F3C8-CC31-4D56-B263-1D49EF14467C}" srcOrd="0" destOrd="0" presId="urn:microsoft.com/office/officeart/2005/8/layout/vList5"/>
    <dgm:cxn modelId="{2B642689-1E07-416C-9159-2AA19CC8C3F1}" type="presParOf" srcId="{D22F4A56-0195-4233-B04B-B2ED55A4B9F3}" destId="{55E50C5F-3FB2-4C1B-81F6-C287CBB8AE0C}" srcOrd="1" destOrd="0" presId="urn:microsoft.com/office/officeart/2005/8/layout/vList5"/>
    <dgm:cxn modelId="{00C0D823-83EE-4E20-B2F6-ADC47E692D3F}" type="presParOf" srcId="{798F17E0-F866-4ADA-953C-F67F0AD50B2A}" destId="{AE08FD5A-E458-4363-B8D1-B8B8657BC7D1}" srcOrd="5" destOrd="0" presId="urn:microsoft.com/office/officeart/2005/8/layout/vList5"/>
    <dgm:cxn modelId="{573CCA8E-172C-4EE0-A204-03B9362DC143}" type="presParOf" srcId="{798F17E0-F866-4ADA-953C-F67F0AD50B2A}" destId="{4CD583F1-742A-4B5D-AF94-89A875254102}" srcOrd="6" destOrd="0" presId="urn:microsoft.com/office/officeart/2005/8/layout/vList5"/>
    <dgm:cxn modelId="{F67EF91A-A368-4DDD-A994-48D227F72ED4}" type="presParOf" srcId="{4CD583F1-742A-4B5D-AF94-89A875254102}" destId="{986502AB-1E06-46D0-A0A2-A75A6A07CCE1}" srcOrd="0" destOrd="0" presId="urn:microsoft.com/office/officeart/2005/8/layout/vList5"/>
    <dgm:cxn modelId="{4E562537-D906-480B-9DCE-EF6966320AEC}" type="presParOf" srcId="{4CD583F1-742A-4B5D-AF94-89A875254102}" destId="{A0059712-93F9-4F05-AF88-879A65C61DD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9808A3E-18D1-4FB3-A090-329819C2CC4C}" type="doc">
      <dgm:prSet loTypeId="urn:microsoft.com/office/officeart/2005/8/layout/vList5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875FB1EC-14AF-4D86-936E-7C7AEC40A19C}">
      <dgm:prSet phldrT="[Texto]"/>
      <dgm:spPr/>
      <dgm:t>
        <a:bodyPr/>
        <a:lstStyle/>
        <a:p>
          <a:r>
            <a:rPr lang="es-SV" dirty="0" smtClean="0"/>
            <a:t>Base Legal</a:t>
          </a:r>
          <a:endParaRPr lang="es-SV" dirty="0"/>
        </a:p>
      </dgm:t>
    </dgm:pt>
    <dgm:pt modelId="{47510D54-699A-4464-A5C9-AEA5DEA43E8B}" type="parTrans" cxnId="{F5B027BD-2C1F-4201-8B50-A8E7381584EF}">
      <dgm:prSet/>
      <dgm:spPr/>
      <dgm:t>
        <a:bodyPr/>
        <a:lstStyle/>
        <a:p>
          <a:endParaRPr lang="es-SV"/>
        </a:p>
      </dgm:t>
    </dgm:pt>
    <dgm:pt modelId="{0EC2355F-60BC-4CE2-A2D0-629445E05BB7}" type="sibTrans" cxnId="{F5B027BD-2C1F-4201-8B50-A8E7381584EF}">
      <dgm:prSet/>
      <dgm:spPr/>
      <dgm:t>
        <a:bodyPr/>
        <a:lstStyle/>
        <a:p>
          <a:endParaRPr lang="es-SV"/>
        </a:p>
      </dgm:t>
    </dgm:pt>
    <dgm:pt modelId="{015736CC-C69A-48CD-9CD2-141E404786C6}">
      <dgm:prSet phldrT="[Texto]"/>
      <dgm:spPr/>
      <dgm:t>
        <a:bodyPr/>
        <a:lstStyle/>
        <a:p>
          <a:r>
            <a:rPr lang="es-SV" dirty="0" smtClean="0"/>
            <a:t>Art. 464 al 467 C. PR. PN</a:t>
          </a:r>
          <a:endParaRPr lang="es-SV" dirty="0"/>
        </a:p>
      </dgm:t>
    </dgm:pt>
    <dgm:pt modelId="{6340936D-A2B0-4D45-9A5E-03172A57DB2D}" type="parTrans" cxnId="{98AC76A6-2584-4917-A6F4-880740CBF3FE}">
      <dgm:prSet/>
      <dgm:spPr/>
      <dgm:t>
        <a:bodyPr/>
        <a:lstStyle/>
        <a:p>
          <a:endParaRPr lang="es-SV"/>
        </a:p>
      </dgm:t>
    </dgm:pt>
    <dgm:pt modelId="{29E8F409-C9BB-4838-BC17-DAE9F5BA36E2}" type="sibTrans" cxnId="{98AC76A6-2584-4917-A6F4-880740CBF3FE}">
      <dgm:prSet/>
      <dgm:spPr/>
      <dgm:t>
        <a:bodyPr/>
        <a:lstStyle/>
        <a:p>
          <a:endParaRPr lang="es-SV"/>
        </a:p>
      </dgm:t>
    </dgm:pt>
    <dgm:pt modelId="{F3B524BB-1B48-4200-9E29-FF7015CDDFCE}">
      <dgm:prSet phldrT="[Texto]"/>
      <dgm:spPr/>
      <dgm:t>
        <a:bodyPr/>
        <a:lstStyle/>
        <a:p>
          <a:r>
            <a:rPr lang="es-SV" dirty="0" smtClean="0"/>
            <a:t>Interposición</a:t>
          </a:r>
          <a:endParaRPr lang="es-SV" dirty="0"/>
        </a:p>
      </dgm:t>
    </dgm:pt>
    <dgm:pt modelId="{7248C1E4-CF98-4806-A353-8B9510EB0E72}" type="parTrans" cxnId="{6483337E-D6FE-4AE3-826E-64B1B705A06B}">
      <dgm:prSet/>
      <dgm:spPr/>
      <dgm:t>
        <a:bodyPr/>
        <a:lstStyle/>
        <a:p>
          <a:endParaRPr lang="es-SV"/>
        </a:p>
      </dgm:t>
    </dgm:pt>
    <dgm:pt modelId="{179EF2DB-19E5-4F3B-9436-EA16930FB4F6}" type="sibTrans" cxnId="{6483337E-D6FE-4AE3-826E-64B1B705A06B}">
      <dgm:prSet/>
      <dgm:spPr/>
      <dgm:t>
        <a:bodyPr/>
        <a:lstStyle/>
        <a:p>
          <a:endParaRPr lang="es-SV"/>
        </a:p>
      </dgm:t>
    </dgm:pt>
    <dgm:pt modelId="{D582A3A1-52E3-47C2-AF82-2A0775EDAB73}">
      <dgm:prSet phldrT="[Texto]"/>
      <dgm:spPr/>
      <dgm:t>
        <a:bodyPr/>
        <a:lstStyle/>
        <a:p>
          <a:r>
            <a:rPr lang="es-SV" dirty="0" smtClean="0"/>
            <a:t>Contra resolución apelable dictada en primera instancia</a:t>
          </a:r>
          <a:endParaRPr lang="es-SV" dirty="0"/>
        </a:p>
      </dgm:t>
    </dgm:pt>
    <dgm:pt modelId="{C08702EA-4EAC-4367-B87B-EB75DBE0C294}" type="parTrans" cxnId="{CD7AEB11-C891-4516-B69D-C71AF96E508D}">
      <dgm:prSet/>
      <dgm:spPr/>
      <dgm:t>
        <a:bodyPr/>
        <a:lstStyle/>
        <a:p>
          <a:endParaRPr lang="es-SV"/>
        </a:p>
      </dgm:t>
    </dgm:pt>
    <dgm:pt modelId="{3EF7C1C6-C883-4F26-AF98-53B74846FAD4}" type="sibTrans" cxnId="{CD7AEB11-C891-4516-B69D-C71AF96E508D}">
      <dgm:prSet/>
      <dgm:spPr/>
      <dgm:t>
        <a:bodyPr/>
        <a:lstStyle/>
        <a:p>
          <a:endParaRPr lang="es-SV"/>
        </a:p>
      </dgm:t>
    </dgm:pt>
    <dgm:pt modelId="{AF5D4EF8-AE24-4935-9E1F-27A9BB801766}">
      <dgm:prSet phldrT="[Texto]"/>
      <dgm:spPr/>
      <dgm:t>
        <a:bodyPr/>
        <a:lstStyle/>
        <a:p>
          <a:r>
            <a:rPr lang="es-SV" dirty="0" smtClean="0"/>
            <a:t>Resuelve</a:t>
          </a:r>
          <a:endParaRPr lang="es-SV" dirty="0"/>
        </a:p>
      </dgm:t>
    </dgm:pt>
    <dgm:pt modelId="{0565A44A-AAD9-4B20-99C7-13E617A56A9F}" type="parTrans" cxnId="{9478D2E4-51A3-44B2-96EF-DD10331D2F67}">
      <dgm:prSet/>
      <dgm:spPr/>
      <dgm:t>
        <a:bodyPr/>
        <a:lstStyle/>
        <a:p>
          <a:endParaRPr lang="es-SV"/>
        </a:p>
      </dgm:t>
    </dgm:pt>
    <dgm:pt modelId="{9249C590-1EE1-4291-AB99-A47249022D6C}" type="sibTrans" cxnId="{9478D2E4-51A3-44B2-96EF-DD10331D2F67}">
      <dgm:prSet/>
      <dgm:spPr/>
      <dgm:t>
        <a:bodyPr/>
        <a:lstStyle/>
        <a:p>
          <a:endParaRPr lang="es-SV"/>
        </a:p>
      </dgm:t>
    </dgm:pt>
    <dgm:pt modelId="{211B7C89-CCD6-4A98-87EE-B90E8C5E21A9}">
      <dgm:prSet phldrT="[Texto]"/>
      <dgm:spPr/>
      <dgm:t>
        <a:bodyPr/>
        <a:lstStyle/>
        <a:p>
          <a:pPr algn="l"/>
          <a:r>
            <a:rPr lang="es-SV" dirty="0" smtClean="0"/>
            <a:t>El Juez superior en grado</a:t>
          </a:r>
          <a:endParaRPr lang="es-SV" dirty="0"/>
        </a:p>
      </dgm:t>
    </dgm:pt>
    <dgm:pt modelId="{C4EDA87A-2D99-4693-AD62-422BB8769EEA}" type="parTrans" cxnId="{982A56C0-3ECC-4312-B162-7769ED7B2E35}">
      <dgm:prSet/>
      <dgm:spPr/>
      <dgm:t>
        <a:bodyPr/>
        <a:lstStyle/>
        <a:p>
          <a:endParaRPr lang="es-SV"/>
        </a:p>
      </dgm:t>
    </dgm:pt>
    <dgm:pt modelId="{793A7EFC-D6D8-4D35-97C7-4048CB4FE1E7}" type="sibTrans" cxnId="{982A56C0-3ECC-4312-B162-7769ED7B2E35}">
      <dgm:prSet/>
      <dgm:spPr/>
      <dgm:t>
        <a:bodyPr/>
        <a:lstStyle/>
        <a:p>
          <a:endParaRPr lang="es-SV"/>
        </a:p>
      </dgm:t>
    </dgm:pt>
    <dgm:pt modelId="{6093478C-E5A2-4B82-B3BF-7611A0D9F257}">
      <dgm:prSet phldrT="[Texto]"/>
      <dgm:spPr/>
      <dgm:t>
        <a:bodyPr/>
        <a:lstStyle/>
        <a:p>
          <a:r>
            <a:rPr lang="es-SV" dirty="0" smtClean="0"/>
            <a:t>Efectos</a:t>
          </a:r>
          <a:endParaRPr lang="es-SV" dirty="0"/>
        </a:p>
      </dgm:t>
    </dgm:pt>
    <dgm:pt modelId="{48ED2168-23D5-4FCE-B573-D6591C9CF811}" type="parTrans" cxnId="{8CB945FE-5C23-4F16-91E0-4D997877BB35}">
      <dgm:prSet/>
      <dgm:spPr/>
      <dgm:t>
        <a:bodyPr/>
        <a:lstStyle/>
        <a:p>
          <a:endParaRPr lang="es-SV"/>
        </a:p>
      </dgm:t>
    </dgm:pt>
    <dgm:pt modelId="{653FD2AF-F386-46A4-A607-99D1B93B2429}" type="sibTrans" cxnId="{8CB945FE-5C23-4F16-91E0-4D997877BB35}">
      <dgm:prSet/>
      <dgm:spPr/>
      <dgm:t>
        <a:bodyPr/>
        <a:lstStyle/>
        <a:p>
          <a:endParaRPr lang="es-SV"/>
        </a:p>
      </dgm:t>
    </dgm:pt>
    <dgm:pt modelId="{6F13BDC2-6ADF-4D81-959A-7EDE23410EA6}">
      <dgm:prSet phldrT="[Texto]"/>
      <dgm:spPr/>
      <dgm:t>
        <a:bodyPr/>
        <a:lstStyle/>
        <a:p>
          <a:r>
            <a:rPr lang="es-SV" dirty="0" smtClean="0"/>
            <a:t>Revocar, modificar o confirmar la decisión apelada</a:t>
          </a:r>
          <a:endParaRPr lang="es-SV" dirty="0"/>
        </a:p>
      </dgm:t>
    </dgm:pt>
    <dgm:pt modelId="{F6DA817F-6A2A-476B-9CE0-108AF55D8391}" type="parTrans" cxnId="{CAFE8551-1AE7-4C46-8137-439D68B35461}">
      <dgm:prSet/>
      <dgm:spPr/>
      <dgm:t>
        <a:bodyPr/>
        <a:lstStyle/>
        <a:p>
          <a:endParaRPr lang="es-SV"/>
        </a:p>
      </dgm:t>
    </dgm:pt>
    <dgm:pt modelId="{E7CBFFEC-18D3-46FC-B706-98E16DB64BC2}" type="sibTrans" cxnId="{CAFE8551-1AE7-4C46-8137-439D68B35461}">
      <dgm:prSet/>
      <dgm:spPr/>
      <dgm:t>
        <a:bodyPr/>
        <a:lstStyle/>
        <a:p>
          <a:endParaRPr lang="es-SV"/>
        </a:p>
      </dgm:t>
    </dgm:pt>
    <dgm:pt modelId="{798F17E0-F866-4ADA-953C-F67F0AD50B2A}" type="pres">
      <dgm:prSet presAssocID="{E9808A3E-18D1-4FB3-A090-329819C2CC4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B82D2E29-DAD0-48E7-B4E8-3E73EB6E94A1}" type="pres">
      <dgm:prSet presAssocID="{875FB1EC-14AF-4D86-936E-7C7AEC40A19C}" presName="linNode" presStyleCnt="0"/>
      <dgm:spPr/>
    </dgm:pt>
    <dgm:pt modelId="{E75F5DF8-E086-4944-BCF2-6F88B1588440}" type="pres">
      <dgm:prSet presAssocID="{875FB1EC-14AF-4D86-936E-7C7AEC40A19C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95D6FB24-5DCA-4C9F-AA07-F9AB76843EEC}" type="pres">
      <dgm:prSet presAssocID="{875FB1EC-14AF-4D86-936E-7C7AEC40A19C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CE4B1896-2882-4D32-A8FA-3838A1F264E6}" type="pres">
      <dgm:prSet presAssocID="{0EC2355F-60BC-4CE2-A2D0-629445E05BB7}" presName="sp" presStyleCnt="0"/>
      <dgm:spPr/>
    </dgm:pt>
    <dgm:pt modelId="{2CF58437-CE28-4265-85D0-32EFAD8F2BF2}" type="pres">
      <dgm:prSet presAssocID="{F3B524BB-1B48-4200-9E29-FF7015CDDFCE}" presName="linNode" presStyleCnt="0"/>
      <dgm:spPr/>
    </dgm:pt>
    <dgm:pt modelId="{A6C70C5D-B628-48A2-8870-1D66D9985E9E}" type="pres">
      <dgm:prSet presAssocID="{F3B524BB-1B48-4200-9E29-FF7015CDDFCE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FB243ACD-1B50-40A5-A1CF-F7E8758B4B0F}" type="pres">
      <dgm:prSet presAssocID="{F3B524BB-1B48-4200-9E29-FF7015CDDFCE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9F9CF6DD-804B-406D-B6AB-DDE9C4172142}" type="pres">
      <dgm:prSet presAssocID="{179EF2DB-19E5-4F3B-9436-EA16930FB4F6}" presName="sp" presStyleCnt="0"/>
      <dgm:spPr/>
    </dgm:pt>
    <dgm:pt modelId="{D22F4A56-0195-4233-B04B-B2ED55A4B9F3}" type="pres">
      <dgm:prSet presAssocID="{AF5D4EF8-AE24-4935-9E1F-27A9BB801766}" presName="linNode" presStyleCnt="0"/>
      <dgm:spPr/>
    </dgm:pt>
    <dgm:pt modelId="{4EF3F3C8-CC31-4D56-B263-1D49EF14467C}" type="pres">
      <dgm:prSet presAssocID="{AF5D4EF8-AE24-4935-9E1F-27A9BB801766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55E50C5F-3FB2-4C1B-81F6-C287CBB8AE0C}" type="pres">
      <dgm:prSet presAssocID="{AF5D4EF8-AE24-4935-9E1F-27A9BB801766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AE08FD5A-E458-4363-B8D1-B8B8657BC7D1}" type="pres">
      <dgm:prSet presAssocID="{9249C590-1EE1-4291-AB99-A47249022D6C}" presName="sp" presStyleCnt="0"/>
      <dgm:spPr/>
    </dgm:pt>
    <dgm:pt modelId="{4CD583F1-742A-4B5D-AF94-89A875254102}" type="pres">
      <dgm:prSet presAssocID="{6093478C-E5A2-4B82-B3BF-7611A0D9F257}" presName="linNode" presStyleCnt="0"/>
      <dgm:spPr/>
    </dgm:pt>
    <dgm:pt modelId="{986502AB-1E06-46D0-A0A2-A75A6A07CCE1}" type="pres">
      <dgm:prSet presAssocID="{6093478C-E5A2-4B82-B3BF-7611A0D9F257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A0059712-93F9-4F05-AF88-879A65C61DDD}" type="pres">
      <dgm:prSet presAssocID="{6093478C-E5A2-4B82-B3BF-7611A0D9F257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F8623DD1-C19D-43B4-A763-4FE5CB272FB5}" type="presOf" srcId="{E9808A3E-18D1-4FB3-A090-329819C2CC4C}" destId="{798F17E0-F866-4ADA-953C-F67F0AD50B2A}" srcOrd="0" destOrd="0" presId="urn:microsoft.com/office/officeart/2005/8/layout/vList5"/>
    <dgm:cxn modelId="{394F2E3F-268B-4B5C-A71E-5DD7EFFD14E8}" type="presOf" srcId="{D582A3A1-52E3-47C2-AF82-2A0775EDAB73}" destId="{FB243ACD-1B50-40A5-A1CF-F7E8758B4B0F}" srcOrd="0" destOrd="0" presId="urn:microsoft.com/office/officeart/2005/8/layout/vList5"/>
    <dgm:cxn modelId="{98AC76A6-2584-4917-A6F4-880740CBF3FE}" srcId="{875FB1EC-14AF-4D86-936E-7C7AEC40A19C}" destId="{015736CC-C69A-48CD-9CD2-141E404786C6}" srcOrd="0" destOrd="0" parTransId="{6340936D-A2B0-4D45-9A5E-03172A57DB2D}" sibTransId="{29E8F409-C9BB-4838-BC17-DAE9F5BA36E2}"/>
    <dgm:cxn modelId="{982A56C0-3ECC-4312-B162-7769ED7B2E35}" srcId="{AF5D4EF8-AE24-4935-9E1F-27A9BB801766}" destId="{211B7C89-CCD6-4A98-87EE-B90E8C5E21A9}" srcOrd="0" destOrd="0" parTransId="{C4EDA87A-2D99-4693-AD62-422BB8769EEA}" sibTransId="{793A7EFC-D6D8-4D35-97C7-4048CB4FE1E7}"/>
    <dgm:cxn modelId="{6483337E-D6FE-4AE3-826E-64B1B705A06B}" srcId="{E9808A3E-18D1-4FB3-A090-329819C2CC4C}" destId="{F3B524BB-1B48-4200-9E29-FF7015CDDFCE}" srcOrd="1" destOrd="0" parTransId="{7248C1E4-CF98-4806-A353-8B9510EB0E72}" sibTransId="{179EF2DB-19E5-4F3B-9436-EA16930FB4F6}"/>
    <dgm:cxn modelId="{9478D2E4-51A3-44B2-96EF-DD10331D2F67}" srcId="{E9808A3E-18D1-4FB3-A090-329819C2CC4C}" destId="{AF5D4EF8-AE24-4935-9E1F-27A9BB801766}" srcOrd="2" destOrd="0" parTransId="{0565A44A-AAD9-4B20-99C7-13E617A56A9F}" sibTransId="{9249C590-1EE1-4291-AB99-A47249022D6C}"/>
    <dgm:cxn modelId="{89FFF2E0-1E33-498E-9F72-1CC9F0550FAA}" type="presOf" srcId="{AF5D4EF8-AE24-4935-9E1F-27A9BB801766}" destId="{4EF3F3C8-CC31-4D56-B263-1D49EF14467C}" srcOrd="0" destOrd="0" presId="urn:microsoft.com/office/officeart/2005/8/layout/vList5"/>
    <dgm:cxn modelId="{CDA1F3F7-E99E-411A-9890-E05AA4F339ED}" type="presOf" srcId="{015736CC-C69A-48CD-9CD2-141E404786C6}" destId="{95D6FB24-5DCA-4C9F-AA07-F9AB76843EEC}" srcOrd="0" destOrd="0" presId="urn:microsoft.com/office/officeart/2005/8/layout/vList5"/>
    <dgm:cxn modelId="{BB8A3143-D599-48CC-A8B2-898F82FAB825}" type="presOf" srcId="{F3B524BB-1B48-4200-9E29-FF7015CDDFCE}" destId="{A6C70C5D-B628-48A2-8870-1D66D9985E9E}" srcOrd="0" destOrd="0" presId="urn:microsoft.com/office/officeart/2005/8/layout/vList5"/>
    <dgm:cxn modelId="{513ABD4F-9654-4097-81D4-C8EFA97321D6}" type="presOf" srcId="{6093478C-E5A2-4B82-B3BF-7611A0D9F257}" destId="{986502AB-1E06-46D0-A0A2-A75A6A07CCE1}" srcOrd="0" destOrd="0" presId="urn:microsoft.com/office/officeart/2005/8/layout/vList5"/>
    <dgm:cxn modelId="{F5B027BD-2C1F-4201-8B50-A8E7381584EF}" srcId="{E9808A3E-18D1-4FB3-A090-329819C2CC4C}" destId="{875FB1EC-14AF-4D86-936E-7C7AEC40A19C}" srcOrd="0" destOrd="0" parTransId="{47510D54-699A-4464-A5C9-AEA5DEA43E8B}" sibTransId="{0EC2355F-60BC-4CE2-A2D0-629445E05BB7}"/>
    <dgm:cxn modelId="{21F00FB4-3C45-42F8-BBCF-77573C3A58AA}" type="presOf" srcId="{6F13BDC2-6ADF-4D81-959A-7EDE23410EA6}" destId="{A0059712-93F9-4F05-AF88-879A65C61DDD}" srcOrd="0" destOrd="0" presId="urn:microsoft.com/office/officeart/2005/8/layout/vList5"/>
    <dgm:cxn modelId="{CD7AEB11-C891-4516-B69D-C71AF96E508D}" srcId="{F3B524BB-1B48-4200-9E29-FF7015CDDFCE}" destId="{D582A3A1-52E3-47C2-AF82-2A0775EDAB73}" srcOrd="0" destOrd="0" parTransId="{C08702EA-4EAC-4367-B87B-EB75DBE0C294}" sibTransId="{3EF7C1C6-C883-4F26-AF98-53B74846FAD4}"/>
    <dgm:cxn modelId="{AAA3CD9F-D73C-41D0-80E8-A3FCBD3E74AC}" type="presOf" srcId="{875FB1EC-14AF-4D86-936E-7C7AEC40A19C}" destId="{E75F5DF8-E086-4944-BCF2-6F88B1588440}" srcOrd="0" destOrd="0" presId="urn:microsoft.com/office/officeart/2005/8/layout/vList5"/>
    <dgm:cxn modelId="{CAFE8551-1AE7-4C46-8137-439D68B35461}" srcId="{6093478C-E5A2-4B82-B3BF-7611A0D9F257}" destId="{6F13BDC2-6ADF-4D81-959A-7EDE23410EA6}" srcOrd="0" destOrd="0" parTransId="{F6DA817F-6A2A-476B-9CE0-108AF55D8391}" sibTransId="{E7CBFFEC-18D3-46FC-B706-98E16DB64BC2}"/>
    <dgm:cxn modelId="{93F0BD9D-585F-4FE3-9260-7436FFA7286C}" type="presOf" srcId="{211B7C89-CCD6-4A98-87EE-B90E8C5E21A9}" destId="{55E50C5F-3FB2-4C1B-81F6-C287CBB8AE0C}" srcOrd="0" destOrd="0" presId="urn:microsoft.com/office/officeart/2005/8/layout/vList5"/>
    <dgm:cxn modelId="{8CB945FE-5C23-4F16-91E0-4D997877BB35}" srcId="{E9808A3E-18D1-4FB3-A090-329819C2CC4C}" destId="{6093478C-E5A2-4B82-B3BF-7611A0D9F257}" srcOrd="3" destOrd="0" parTransId="{48ED2168-23D5-4FCE-B573-D6591C9CF811}" sibTransId="{653FD2AF-F386-46A4-A607-99D1B93B2429}"/>
    <dgm:cxn modelId="{1C02DE79-E2E3-4F55-BCA1-0789CE7689B5}" type="presParOf" srcId="{798F17E0-F866-4ADA-953C-F67F0AD50B2A}" destId="{B82D2E29-DAD0-48E7-B4E8-3E73EB6E94A1}" srcOrd="0" destOrd="0" presId="urn:microsoft.com/office/officeart/2005/8/layout/vList5"/>
    <dgm:cxn modelId="{83E95329-9ACB-48A3-899C-71D39020C556}" type="presParOf" srcId="{B82D2E29-DAD0-48E7-B4E8-3E73EB6E94A1}" destId="{E75F5DF8-E086-4944-BCF2-6F88B1588440}" srcOrd="0" destOrd="0" presId="urn:microsoft.com/office/officeart/2005/8/layout/vList5"/>
    <dgm:cxn modelId="{06C430CA-8E4F-4A57-84BA-BA76FB2128C6}" type="presParOf" srcId="{B82D2E29-DAD0-48E7-B4E8-3E73EB6E94A1}" destId="{95D6FB24-5DCA-4C9F-AA07-F9AB76843EEC}" srcOrd="1" destOrd="0" presId="urn:microsoft.com/office/officeart/2005/8/layout/vList5"/>
    <dgm:cxn modelId="{054EF7A8-8A0B-4096-967B-65582AAEA44C}" type="presParOf" srcId="{798F17E0-F866-4ADA-953C-F67F0AD50B2A}" destId="{CE4B1896-2882-4D32-A8FA-3838A1F264E6}" srcOrd="1" destOrd="0" presId="urn:microsoft.com/office/officeart/2005/8/layout/vList5"/>
    <dgm:cxn modelId="{7DCCF309-ADCE-4976-BCFA-E36A3D59F077}" type="presParOf" srcId="{798F17E0-F866-4ADA-953C-F67F0AD50B2A}" destId="{2CF58437-CE28-4265-85D0-32EFAD8F2BF2}" srcOrd="2" destOrd="0" presId="urn:microsoft.com/office/officeart/2005/8/layout/vList5"/>
    <dgm:cxn modelId="{A3225717-40DB-403C-A421-A90166D24536}" type="presParOf" srcId="{2CF58437-CE28-4265-85D0-32EFAD8F2BF2}" destId="{A6C70C5D-B628-48A2-8870-1D66D9985E9E}" srcOrd="0" destOrd="0" presId="urn:microsoft.com/office/officeart/2005/8/layout/vList5"/>
    <dgm:cxn modelId="{54A733F0-FBD6-454D-A026-F63B29501370}" type="presParOf" srcId="{2CF58437-CE28-4265-85D0-32EFAD8F2BF2}" destId="{FB243ACD-1B50-40A5-A1CF-F7E8758B4B0F}" srcOrd="1" destOrd="0" presId="urn:microsoft.com/office/officeart/2005/8/layout/vList5"/>
    <dgm:cxn modelId="{D0AE6E2A-71E4-4152-80E4-2DD06E062011}" type="presParOf" srcId="{798F17E0-F866-4ADA-953C-F67F0AD50B2A}" destId="{9F9CF6DD-804B-406D-B6AB-DDE9C4172142}" srcOrd="3" destOrd="0" presId="urn:microsoft.com/office/officeart/2005/8/layout/vList5"/>
    <dgm:cxn modelId="{60A640D4-A8A6-4569-963D-DBE7044BD6D6}" type="presParOf" srcId="{798F17E0-F866-4ADA-953C-F67F0AD50B2A}" destId="{D22F4A56-0195-4233-B04B-B2ED55A4B9F3}" srcOrd="4" destOrd="0" presId="urn:microsoft.com/office/officeart/2005/8/layout/vList5"/>
    <dgm:cxn modelId="{EBCEA67B-5D8F-4FF4-8FCD-729ADD7BFA69}" type="presParOf" srcId="{D22F4A56-0195-4233-B04B-B2ED55A4B9F3}" destId="{4EF3F3C8-CC31-4D56-B263-1D49EF14467C}" srcOrd="0" destOrd="0" presId="urn:microsoft.com/office/officeart/2005/8/layout/vList5"/>
    <dgm:cxn modelId="{D2C3BCDE-74C4-4558-B0CC-966DA4DE2206}" type="presParOf" srcId="{D22F4A56-0195-4233-B04B-B2ED55A4B9F3}" destId="{55E50C5F-3FB2-4C1B-81F6-C287CBB8AE0C}" srcOrd="1" destOrd="0" presId="urn:microsoft.com/office/officeart/2005/8/layout/vList5"/>
    <dgm:cxn modelId="{D0FE90D1-4E5B-468D-99C8-629202825A0B}" type="presParOf" srcId="{798F17E0-F866-4ADA-953C-F67F0AD50B2A}" destId="{AE08FD5A-E458-4363-B8D1-B8B8657BC7D1}" srcOrd="5" destOrd="0" presId="urn:microsoft.com/office/officeart/2005/8/layout/vList5"/>
    <dgm:cxn modelId="{CACCAEF9-63BA-4495-92FE-54618720B346}" type="presParOf" srcId="{798F17E0-F866-4ADA-953C-F67F0AD50B2A}" destId="{4CD583F1-742A-4B5D-AF94-89A875254102}" srcOrd="6" destOrd="0" presId="urn:microsoft.com/office/officeart/2005/8/layout/vList5"/>
    <dgm:cxn modelId="{F755C17F-0C9D-47AF-9D77-80B54977704D}" type="presParOf" srcId="{4CD583F1-742A-4B5D-AF94-89A875254102}" destId="{986502AB-1E06-46D0-A0A2-A75A6A07CCE1}" srcOrd="0" destOrd="0" presId="urn:microsoft.com/office/officeart/2005/8/layout/vList5"/>
    <dgm:cxn modelId="{5DDA247E-B605-4AA6-B450-63A7FCC72FAD}" type="presParOf" srcId="{4CD583F1-742A-4B5D-AF94-89A875254102}" destId="{A0059712-93F9-4F05-AF88-879A65C61DD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9808A3E-18D1-4FB3-A090-329819C2CC4C}" type="doc">
      <dgm:prSet loTypeId="urn:microsoft.com/office/officeart/2005/8/layout/vList5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875FB1EC-14AF-4D86-936E-7C7AEC40A19C}">
      <dgm:prSet phldrT="[Texto]"/>
      <dgm:spPr/>
      <dgm:t>
        <a:bodyPr/>
        <a:lstStyle/>
        <a:p>
          <a:r>
            <a:rPr lang="es-SV" dirty="0" smtClean="0"/>
            <a:t>Base Legal</a:t>
          </a:r>
          <a:endParaRPr lang="es-SV" dirty="0"/>
        </a:p>
      </dgm:t>
    </dgm:pt>
    <dgm:pt modelId="{47510D54-699A-4464-A5C9-AEA5DEA43E8B}" type="parTrans" cxnId="{F5B027BD-2C1F-4201-8B50-A8E7381584EF}">
      <dgm:prSet/>
      <dgm:spPr/>
      <dgm:t>
        <a:bodyPr/>
        <a:lstStyle/>
        <a:p>
          <a:endParaRPr lang="es-SV"/>
        </a:p>
      </dgm:t>
    </dgm:pt>
    <dgm:pt modelId="{0EC2355F-60BC-4CE2-A2D0-629445E05BB7}" type="sibTrans" cxnId="{F5B027BD-2C1F-4201-8B50-A8E7381584EF}">
      <dgm:prSet/>
      <dgm:spPr/>
      <dgm:t>
        <a:bodyPr/>
        <a:lstStyle/>
        <a:p>
          <a:endParaRPr lang="es-SV"/>
        </a:p>
      </dgm:t>
    </dgm:pt>
    <dgm:pt modelId="{015736CC-C69A-48CD-9CD2-141E404786C6}">
      <dgm:prSet phldrT="[Texto]"/>
      <dgm:spPr/>
      <dgm:t>
        <a:bodyPr/>
        <a:lstStyle/>
        <a:p>
          <a:r>
            <a:rPr lang="es-SV" dirty="0" smtClean="0"/>
            <a:t>Art. 468 al 477 C. PR. PN</a:t>
          </a:r>
          <a:endParaRPr lang="es-SV" dirty="0"/>
        </a:p>
      </dgm:t>
    </dgm:pt>
    <dgm:pt modelId="{6340936D-A2B0-4D45-9A5E-03172A57DB2D}" type="parTrans" cxnId="{98AC76A6-2584-4917-A6F4-880740CBF3FE}">
      <dgm:prSet/>
      <dgm:spPr/>
      <dgm:t>
        <a:bodyPr/>
        <a:lstStyle/>
        <a:p>
          <a:endParaRPr lang="es-SV"/>
        </a:p>
      </dgm:t>
    </dgm:pt>
    <dgm:pt modelId="{29E8F409-C9BB-4838-BC17-DAE9F5BA36E2}" type="sibTrans" cxnId="{98AC76A6-2584-4917-A6F4-880740CBF3FE}">
      <dgm:prSet/>
      <dgm:spPr/>
      <dgm:t>
        <a:bodyPr/>
        <a:lstStyle/>
        <a:p>
          <a:endParaRPr lang="es-SV"/>
        </a:p>
      </dgm:t>
    </dgm:pt>
    <dgm:pt modelId="{F3B524BB-1B48-4200-9E29-FF7015CDDFCE}">
      <dgm:prSet phldrT="[Texto]"/>
      <dgm:spPr/>
      <dgm:t>
        <a:bodyPr/>
        <a:lstStyle/>
        <a:p>
          <a:r>
            <a:rPr lang="es-SV" dirty="0" smtClean="0"/>
            <a:t>Interposición</a:t>
          </a:r>
          <a:endParaRPr lang="es-SV" dirty="0"/>
        </a:p>
      </dgm:t>
    </dgm:pt>
    <dgm:pt modelId="{7248C1E4-CF98-4806-A353-8B9510EB0E72}" type="parTrans" cxnId="{6483337E-D6FE-4AE3-826E-64B1B705A06B}">
      <dgm:prSet/>
      <dgm:spPr/>
      <dgm:t>
        <a:bodyPr/>
        <a:lstStyle/>
        <a:p>
          <a:endParaRPr lang="es-SV"/>
        </a:p>
      </dgm:t>
    </dgm:pt>
    <dgm:pt modelId="{179EF2DB-19E5-4F3B-9436-EA16930FB4F6}" type="sibTrans" cxnId="{6483337E-D6FE-4AE3-826E-64B1B705A06B}">
      <dgm:prSet/>
      <dgm:spPr/>
      <dgm:t>
        <a:bodyPr/>
        <a:lstStyle/>
        <a:p>
          <a:endParaRPr lang="es-SV"/>
        </a:p>
      </dgm:t>
    </dgm:pt>
    <dgm:pt modelId="{D582A3A1-52E3-47C2-AF82-2A0775EDAB73}">
      <dgm:prSet phldrT="[Texto]"/>
      <dgm:spPr/>
      <dgm:t>
        <a:bodyPr/>
        <a:lstStyle/>
        <a:p>
          <a:r>
            <a:rPr lang="es-SV" dirty="0" smtClean="0"/>
            <a:t>Sentencia </a:t>
          </a:r>
          <a:r>
            <a:rPr lang="es-SV" dirty="0" smtClean="0"/>
            <a:t>Dictada en </a:t>
          </a:r>
          <a:r>
            <a:rPr lang="es-SV" dirty="0" smtClean="0"/>
            <a:t>Primera instancia</a:t>
          </a:r>
          <a:endParaRPr lang="es-SV" dirty="0"/>
        </a:p>
      </dgm:t>
    </dgm:pt>
    <dgm:pt modelId="{C08702EA-4EAC-4367-B87B-EB75DBE0C294}" type="parTrans" cxnId="{CD7AEB11-C891-4516-B69D-C71AF96E508D}">
      <dgm:prSet/>
      <dgm:spPr/>
      <dgm:t>
        <a:bodyPr/>
        <a:lstStyle/>
        <a:p>
          <a:endParaRPr lang="es-SV"/>
        </a:p>
      </dgm:t>
    </dgm:pt>
    <dgm:pt modelId="{3EF7C1C6-C883-4F26-AF98-53B74846FAD4}" type="sibTrans" cxnId="{CD7AEB11-C891-4516-B69D-C71AF96E508D}">
      <dgm:prSet/>
      <dgm:spPr/>
      <dgm:t>
        <a:bodyPr/>
        <a:lstStyle/>
        <a:p>
          <a:endParaRPr lang="es-SV"/>
        </a:p>
      </dgm:t>
    </dgm:pt>
    <dgm:pt modelId="{AF5D4EF8-AE24-4935-9E1F-27A9BB801766}">
      <dgm:prSet phldrT="[Texto]"/>
      <dgm:spPr/>
      <dgm:t>
        <a:bodyPr/>
        <a:lstStyle/>
        <a:p>
          <a:r>
            <a:rPr lang="es-SV" dirty="0" smtClean="0"/>
            <a:t>Resuelve</a:t>
          </a:r>
          <a:endParaRPr lang="es-SV" dirty="0"/>
        </a:p>
      </dgm:t>
    </dgm:pt>
    <dgm:pt modelId="{0565A44A-AAD9-4B20-99C7-13E617A56A9F}" type="parTrans" cxnId="{9478D2E4-51A3-44B2-96EF-DD10331D2F67}">
      <dgm:prSet/>
      <dgm:spPr/>
      <dgm:t>
        <a:bodyPr/>
        <a:lstStyle/>
        <a:p>
          <a:endParaRPr lang="es-SV"/>
        </a:p>
      </dgm:t>
    </dgm:pt>
    <dgm:pt modelId="{9249C590-1EE1-4291-AB99-A47249022D6C}" type="sibTrans" cxnId="{9478D2E4-51A3-44B2-96EF-DD10331D2F67}">
      <dgm:prSet/>
      <dgm:spPr/>
      <dgm:t>
        <a:bodyPr/>
        <a:lstStyle/>
        <a:p>
          <a:endParaRPr lang="es-SV"/>
        </a:p>
      </dgm:t>
    </dgm:pt>
    <dgm:pt modelId="{211B7C89-CCD6-4A98-87EE-B90E8C5E21A9}">
      <dgm:prSet phldrT="[Texto]"/>
      <dgm:spPr/>
      <dgm:t>
        <a:bodyPr/>
        <a:lstStyle/>
        <a:p>
          <a:pPr algn="l"/>
          <a:r>
            <a:rPr lang="es-SV" dirty="0" smtClean="0"/>
            <a:t>El Juez superior en grado</a:t>
          </a:r>
          <a:endParaRPr lang="es-SV" dirty="0"/>
        </a:p>
      </dgm:t>
    </dgm:pt>
    <dgm:pt modelId="{C4EDA87A-2D99-4693-AD62-422BB8769EEA}" type="parTrans" cxnId="{982A56C0-3ECC-4312-B162-7769ED7B2E35}">
      <dgm:prSet/>
      <dgm:spPr/>
      <dgm:t>
        <a:bodyPr/>
        <a:lstStyle/>
        <a:p>
          <a:endParaRPr lang="es-SV"/>
        </a:p>
      </dgm:t>
    </dgm:pt>
    <dgm:pt modelId="{793A7EFC-D6D8-4D35-97C7-4048CB4FE1E7}" type="sibTrans" cxnId="{982A56C0-3ECC-4312-B162-7769ED7B2E35}">
      <dgm:prSet/>
      <dgm:spPr/>
      <dgm:t>
        <a:bodyPr/>
        <a:lstStyle/>
        <a:p>
          <a:endParaRPr lang="es-SV"/>
        </a:p>
      </dgm:t>
    </dgm:pt>
    <dgm:pt modelId="{6093478C-E5A2-4B82-B3BF-7611A0D9F257}">
      <dgm:prSet phldrT="[Texto]"/>
      <dgm:spPr/>
      <dgm:t>
        <a:bodyPr/>
        <a:lstStyle/>
        <a:p>
          <a:r>
            <a:rPr lang="es-SV" dirty="0" smtClean="0"/>
            <a:t>Efectos</a:t>
          </a:r>
          <a:endParaRPr lang="es-SV" dirty="0"/>
        </a:p>
      </dgm:t>
    </dgm:pt>
    <dgm:pt modelId="{48ED2168-23D5-4FCE-B573-D6591C9CF811}" type="parTrans" cxnId="{8CB945FE-5C23-4F16-91E0-4D997877BB35}">
      <dgm:prSet/>
      <dgm:spPr/>
      <dgm:t>
        <a:bodyPr/>
        <a:lstStyle/>
        <a:p>
          <a:endParaRPr lang="es-SV"/>
        </a:p>
      </dgm:t>
    </dgm:pt>
    <dgm:pt modelId="{653FD2AF-F386-46A4-A607-99D1B93B2429}" type="sibTrans" cxnId="{8CB945FE-5C23-4F16-91E0-4D997877BB35}">
      <dgm:prSet/>
      <dgm:spPr/>
      <dgm:t>
        <a:bodyPr/>
        <a:lstStyle/>
        <a:p>
          <a:endParaRPr lang="es-SV"/>
        </a:p>
      </dgm:t>
    </dgm:pt>
    <dgm:pt modelId="{6F13BDC2-6ADF-4D81-959A-7EDE23410EA6}">
      <dgm:prSet phldrT="[Texto]"/>
      <dgm:spPr/>
      <dgm:t>
        <a:bodyPr/>
        <a:lstStyle/>
        <a:p>
          <a:r>
            <a:rPr lang="es-SV" dirty="0" smtClean="0"/>
            <a:t>Revocar, modificar o confirmar la sentencia apelada</a:t>
          </a:r>
          <a:endParaRPr lang="es-SV" dirty="0"/>
        </a:p>
      </dgm:t>
    </dgm:pt>
    <dgm:pt modelId="{F6DA817F-6A2A-476B-9CE0-108AF55D8391}" type="parTrans" cxnId="{CAFE8551-1AE7-4C46-8137-439D68B35461}">
      <dgm:prSet/>
      <dgm:spPr/>
      <dgm:t>
        <a:bodyPr/>
        <a:lstStyle/>
        <a:p>
          <a:endParaRPr lang="es-SV"/>
        </a:p>
      </dgm:t>
    </dgm:pt>
    <dgm:pt modelId="{E7CBFFEC-18D3-46FC-B706-98E16DB64BC2}" type="sibTrans" cxnId="{CAFE8551-1AE7-4C46-8137-439D68B35461}">
      <dgm:prSet/>
      <dgm:spPr/>
      <dgm:t>
        <a:bodyPr/>
        <a:lstStyle/>
        <a:p>
          <a:endParaRPr lang="es-SV"/>
        </a:p>
      </dgm:t>
    </dgm:pt>
    <dgm:pt modelId="{798F17E0-F866-4ADA-953C-F67F0AD50B2A}" type="pres">
      <dgm:prSet presAssocID="{E9808A3E-18D1-4FB3-A090-329819C2CC4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B82D2E29-DAD0-48E7-B4E8-3E73EB6E94A1}" type="pres">
      <dgm:prSet presAssocID="{875FB1EC-14AF-4D86-936E-7C7AEC40A19C}" presName="linNode" presStyleCnt="0"/>
      <dgm:spPr/>
    </dgm:pt>
    <dgm:pt modelId="{E75F5DF8-E086-4944-BCF2-6F88B1588440}" type="pres">
      <dgm:prSet presAssocID="{875FB1EC-14AF-4D86-936E-7C7AEC40A19C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95D6FB24-5DCA-4C9F-AA07-F9AB76843EEC}" type="pres">
      <dgm:prSet presAssocID="{875FB1EC-14AF-4D86-936E-7C7AEC40A19C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CE4B1896-2882-4D32-A8FA-3838A1F264E6}" type="pres">
      <dgm:prSet presAssocID="{0EC2355F-60BC-4CE2-A2D0-629445E05BB7}" presName="sp" presStyleCnt="0"/>
      <dgm:spPr/>
    </dgm:pt>
    <dgm:pt modelId="{2CF58437-CE28-4265-85D0-32EFAD8F2BF2}" type="pres">
      <dgm:prSet presAssocID="{F3B524BB-1B48-4200-9E29-FF7015CDDFCE}" presName="linNode" presStyleCnt="0"/>
      <dgm:spPr/>
    </dgm:pt>
    <dgm:pt modelId="{A6C70C5D-B628-48A2-8870-1D66D9985E9E}" type="pres">
      <dgm:prSet presAssocID="{F3B524BB-1B48-4200-9E29-FF7015CDDFCE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FB243ACD-1B50-40A5-A1CF-F7E8758B4B0F}" type="pres">
      <dgm:prSet presAssocID="{F3B524BB-1B48-4200-9E29-FF7015CDDFCE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9F9CF6DD-804B-406D-B6AB-DDE9C4172142}" type="pres">
      <dgm:prSet presAssocID="{179EF2DB-19E5-4F3B-9436-EA16930FB4F6}" presName="sp" presStyleCnt="0"/>
      <dgm:spPr/>
    </dgm:pt>
    <dgm:pt modelId="{D22F4A56-0195-4233-B04B-B2ED55A4B9F3}" type="pres">
      <dgm:prSet presAssocID="{AF5D4EF8-AE24-4935-9E1F-27A9BB801766}" presName="linNode" presStyleCnt="0"/>
      <dgm:spPr/>
    </dgm:pt>
    <dgm:pt modelId="{4EF3F3C8-CC31-4D56-B263-1D49EF14467C}" type="pres">
      <dgm:prSet presAssocID="{AF5D4EF8-AE24-4935-9E1F-27A9BB801766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55E50C5F-3FB2-4C1B-81F6-C287CBB8AE0C}" type="pres">
      <dgm:prSet presAssocID="{AF5D4EF8-AE24-4935-9E1F-27A9BB801766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AE08FD5A-E458-4363-B8D1-B8B8657BC7D1}" type="pres">
      <dgm:prSet presAssocID="{9249C590-1EE1-4291-AB99-A47249022D6C}" presName="sp" presStyleCnt="0"/>
      <dgm:spPr/>
    </dgm:pt>
    <dgm:pt modelId="{4CD583F1-742A-4B5D-AF94-89A875254102}" type="pres">
      <dgm:prSet presAssocID="{6093478C-E5A2-4B82-B3BF-7611A0D9F257}" presName="linNode" presStyleCnt="0"/>
      <dgm:spPr/>
    </dgm:pt>
    <dgm:pt modelId="{986502AB-1E06-46D0-A0A2-A75A6A07CCE1}" type="pres">
      <dgm:prSet presAssocID="{6093478C-E5A2-4B82-B3BF-7611A0D9F257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A0059712-93F9-4F05-AF88-879A65C61DDD}" type="pres">
      <dgm:prSet presAssocID="{6093478C-E5A2-4B82-B3BF-7611A0D9F257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F5B027BD-2C1F-4201-8B50-A8E7381584EF}" srcId="{E9808A3E-18D1-4FB3-A090-329819C2CC4C}" destId="{875FB1EC-14AF-4D86-936E-7C7AEC40A19C}" srcOrd="0" destOrd="0" parTransId="{47510D54-699A-4464-A5C9-AEA5DEA43E8B}" sibTransId="{0EC2355F-60BC-4CE2-A2D0-629445E05BB7}"/>
    <dgm:cxn modelId="{0E740F2D-FA76-4FF8-AD7C-9138C78D09CA}" type="presOf" srcId="{015736CC-C69A-48CD-9CD2-141E404786C6}" destId="{95D6FB24-5DCA-4C9F-AA07-F9AB76843EEC}" srcOrd="0" destOrd="0" presId="urn:microsoft.com/office/officeart/2005/8/layout/vList5"/>
    <dgm:cxn modelId="{CD7AEB11-C891-4516-B69D-C71AF96E508D}" srcId="{F3B524BB-1B48-4200-9E29-FF7015CDDFCE}" destId="{D582A3A1-52E3-47C2-AF82-2A0775EDAB73}" srcOrd="0" destOrd="0" parTransId="{C08702EA-4EAC-4367-B87B-EB75DBE0C294}" sibTransId="{3EF7C1C6-C883-4F26-AF98-53B74846FAD4}"/>
    <dgm:cxn modelId="{8CB945FE-5C23-4F16-91E0-4D997877BB35}" srcId="{E9808A3E-18D1-4FB3-A090-329819C2CC4C}" destId="{6093478C-E5A2-4B82-B3BF-7611A0D9F257}" srcOrd="3" destOrd="0" parTransId="{48ED2168-23D5-4FCE-B573-D6591C9CF811}" sibTransId="{653FD2AF-F386-46A4-A607-99D1B93B2429}"/>
    <dgm:cxn modelId="{F19D3E58-D77E-4F19-8B01-2F4289FF762A}" type="presOf" srcId="{D582A3A1-52E3-47C2-AF82-2A0775EDAB73}" destId="{FB243ACD-1B50-40A5-A1CF-F7E8758B4B0F}" srcOrd="0" destOrd="0" presId="urn:microsoft.com/office/officeart/2005/8/layout/vList5"/>
    <dgm:cxn modelId="{98AC76A6-2584-4917-A6F4-880740CBF3FE}" srcId="{875FB1EC-14AF-4D86-936E-7C7AEC40A19C}" destId="{015736CC-C69A-48CD-9CD2-141E404786C6}" srcOrd="0" destOrd="0" parTransId="{6340936D-A2B0-4D45-9A5E-03172A57DB2D}" sibTransId="{29E8F409-C9BB-4838-BC17-DAE9F5BA36E2}"/>
    <dgm:cxn modelId="{1B6D7142-C659-409C-B56B-C411A4A2F3F3}" type="presOf" srcId="{E9808A3E-18D1-4FB3-A090-329819C2CC4C}" destId="{798F17E0-F866-4ADA-953C-F67F0AD50B2A}" srcOrd="0" destOrd="0" presId="urn:microsoft.com/office/officeart/2005/8/layout/vList5"/>
    <dgm:cxn modelId="{F186FB6B-4215-41D2-8E15-588AA1974363}" type="presOf" srcId="{F3B524BB-1B48-4200-9E29-FF7015CDDFCE}" destId="{A6C70C5D-B628-48A2-8870-1D66D9985E9E}" srcOrd="0" destOrd="0" presId="urn:microsoft.com/office/officeart/2005/8/layout/vList5"/>
    <dgm:cxn modelId="{9478D2E4-51A3-44B2-96EF-DD10331D2F67}" srcId="{E9808A3E-18D1-4FB3-A090-329819C2CC4C}" destId="{AF5D4EF8-AE24-4935-9E1F-27A9BB801766}" srcOrd="2" destOrd="0" parTransId="{0565A44A-AAD9-4B20-99C7-13E617A56A9F}" sibTransId="{9249C590-1EE1-4291-AB99-A47249022D6C}"/>
    <dgm:cxn modelId="{03A69290-B7E9-493A-81E9-F50088DD8795}" type="presOf" srcId="{875FB1EC-14AF-4D86-936E-7C7AEC40A19C}" destId="{E75F5DF8-E086-4944-BCF2-6F88B1588440}" srcOrd="0" destOrd="0" presId="urn:microsoft.com/office/officeart/2005/8/layout/vList5"/>
    <dgm:cxn modelId="{6483337E-D6FE-4AE3-826E-64B1B705A06B}" srcId="{E9808A3E-18D1-4FB3-A090-329819C2CC4C}" destId="{F3B524BB-1B48-4200-9E29-FF7015CDDFCE}" srcOrd="1" destOrd="0" parTransId="{7248C1E4-CF98-4806-A353-8B9510EB0E72}" sibTransId="{179EF2DB-19E5-4F3B-9436-EA16930FB4F6}"/>
    <dgm:cxn modelId="{A79B3E08-70A7-4831-9C22-32F8CC55B572}" type="presOf" srcId="{211B7C89-CCD6-4A98-87EE-B90E8C5E21A9}" destId="{55E50C5F-3FB2-4C1B-81F6-C287CBB8AE0C}" srcOrd="0" destOrd="0" presId="urn:microsoft.com/office/officeart/2005/8/layout/vList5"/>
    <dgm:cxn modelId="{982A56C0-3ECC-4312-B162-7769ED7B2E35}" srcId="{AF5D4EF8-AE24-4935-9E1F-27A9BB801766}" destId="{211B7C89-CCD6-4A98-87EE-B90E8C5E21A9}" srcOrd="0" destOrd="0" parTransId="{C4EDA87A-2D99-4693-AD62-422BB8769EEA}" sibTransId="{793A7EFC-D6D8-4D35-97C7-4048CB4FE1E7}"/>
    <dgm:cxn modelId="{CAFE8551-1AE7-4C46-8137-439D68B35461}" srcId="{6093478C-E5A2-4B82-B3BF-7611A0D9F257}" destId="{6F13BDC2-6ADF-4D81-959A-7EDE23410EA6}" srcOrd="0" destOrd="0" parTransId="{F6DA817F-6A2A-476B-9CE0-108AF55D8391}" sibTransId="{E7CBFFEC-18D3-46FC-B706-98E16DB64BC2}"/>
    <dgm:cxn modelId="{FB605B00-A66F-4612-BB86-95CE9EB74CDE}" type="presOf" srcId="{6093478C-E5A2-4B82-B3BF-7611A0D9F257}" destId="{986502AB-1E06-46D0-A0A2-A75A6A07CCE1}" srcOrd="0" destOrd="0" presId="urn:microsoft.com/office/officeart/2005/8/layout/vList5"/>
    <dgm:cxn modelId="{1FB25348-B9CA-4492-A74B-4403DF9DCF31}" type="presOf" srcId="{6F13BDC2-6ADF-4D81-959A-7EDE23410EA6}" destId="{A0059712-93F9-4F05-AF88-879A65C61DDD}" srcOrd="0" destOrd="0" presId="urn:microsoft.com/office/officeart/2005/8/layout/vList5"/>
    <dgm:cxn modelId="{4D574E7A-0398-437D-AB30-9C577446A6D8}" type="presOf" srcId="{AF5D4EF8-AE24-4935-9E1F-27A9BB801766}" destId="{4EF3F3C8-CC31-4D56-B263-1D49EF14467C}" srcOrd="0" destOrd="0" presId="urn:microsoft.com/office/officeart/2005/8/layout/vList5"/>
    <dgm:cxn modelId="{3A2DF908-882C-413C-A115-B3A59741EA66}" type="presParOf" srcId="{798F17E0-F866-4ADA-953C-F67F0AD50B2A}" destId="{B82D2E29-DAD0-48E7-B4E8-3E73EB6E94A1}" srcOrd="0" destOrd="0" presId="urn:microsoft.com/office/officeart/2005/8/layout/vList5"/>
    <dgm:cxn modelId="{A73C0337-F3B3-441D-AE43-709981DCB407}" type="presParOf" srcId="{B82D2E29-DAD0-48E7-B4E8-3E73EB6E94A1}" destId="{E75F5DF8-E086-4944-BCF2-6F88B1588440}" srcOrd="0" destOrd="0" presId="urn:microsoft.com/office/officeart/2005/8/layout/vList5"/>
    <dgm:cxn modelId="{C83E2E72-49CA-4428-98D2-0E683393F381}" type="presParOf" srcId="{B82D2E29-DAD0-48E7-B4E8-3E73EB6E94A1}" destId="{95D6FB24-5DCA-4C9F-AA07-F9AB76843EEC}" srcOrd="1" destOrd="0" presId="urn:microsoft.com/office/officeart/2005/8/layout/vList5"/>
    <dgm:cxn modelId="{905A180E-7A51-4CAD-9BA9-D83AF2199468}" type="presParOf" srcId="{798F17E0-F866-4ADA-953C-F67F0AD50B2A}" destId="{CE4B1896-2882-4D32-A8FA-3838A1F264E6}" srcOrd="1" destOrd="0" presId="urn:microsoft.com/office/officeart/2005/8/layout/vList5"/>
    <dgm:cxn modelId="{6E896577-C2F0-4D01-A18A-82AD71718F31}" type="presParOf" srcId="{798F17E0-F866-4ADA-953C-F67F0AD50B2A}" destId="{2CF58437-CE28-4265-85D0-32EFAD8F2BF2}" srcOrd="2" destOrd="0" presId="urn:microsoft.com/office/officeart/2005/8/layout/vList5"/>
    <dgm:cxn modelId="{DF89C11D-3DC1-4184-81D1-4B9395310D7E}" type="presParOf" srcId="{2CF58437-CE28-4265-85D0-32EFAD8F2BF2}" destId="{A6C70C5D-B628-48A2-8870-1D66D9985E9E}" srcOrd="0" destOrd="0" presId="urn:microsoft.com/office/officeart/2005/8/layout/vList5"/>
    <dgm:cxn modelId="{31A8B694-3C90-40B0-854E-7DCF85566A6A}" type="presParOf" srcId="{2CF58437-CE28-4265-85D0-32EFAD8F2BF2}" destId="{FB243ACD-1B50-40A5-A1CF-F7E8758B4B0F}" srcOrd="1" destOrd="0" presId="urn:microsoft.com/office/officeart/2005/8/layout/vList5"/>
    <dgm:cxn modelId="{A6531795-29B0-4A13-AD60-FCE3C3EEBB4E}" type="presParOf" srcId="{798F17E0-F866-4ADA-953C-F67F0AD50B2A}" destId="{9F9CF6DD-804B-406D-B6AB-DDE9C4172142}" srcOrd="3" destOrd="0" presId="urn:microsoft.com/office/officeart/2005/8/layout/vList5"/>
    <dgm:cxn modelId="{4D935C89-5623-413F-BB4A-D6D0683FAC50}" type="presParOf" srcId="{798F17E0-F866-4ADA-953C-F67F0AD50B2A}" destId="{D22F4A56-0195-4233-B04B-B2ED55A4B9F3}" srcOrd="4" destOrd="0" presId="urn:microsoft.com/office/officeart/2005/8/layout/vList5"/>
    <dgm:cxn modelId="{3A91B612-5236-4542-98E2-B90A7F19B42C}" type="presParOf" srcId="{D22F4A56-0195-4233-B04B-B2ED55A4B9F3}" destId="{4EF3F3C8-CC31-4D56-B263-1D49EF14467C}" srcOrd="0" destOrd="0" presId="urn:microsoft.com/office/officeart/2005/8/layout/vList5"/>
    <dgm:cxn modelId="{44A52EBD-0108-48FD-8822-A59A1480F2AD}" type="presParOf" srcId="{D22F4A56-0195-4233-B04B-B2ED55A4B9F3}" destId="{55E50C5F-3FB2-4C1B-81F6-C287CBB8AE0C}" srcOrd="1" destOrd="0" presId="urn:microsoft.com/office/officeart/2005/8/layout/vList5"/>
    <dgm:cxn modelId="{72268537-5C70-47B4-9569-3989A78A67AF}" type="presParOf" srcId="{798F17E0-F866-4ADA-953C-F67F0AD50B2A}" destId="{AE08FD5A-E458-4363-B8D1-B8B8657BC7D1}" srcOrd="5" destOrd="0" presId="urn:microsoft.com/office/officeart/2005/8/layout/vList5"/>
    <dgm:cxn modelId="{87B19550-5F05-4B94-BD5A-DC0545A54AD6}" type="presParOf" srcId="{798F17E0-F866-4ADA-953C-F67F0AD50B2A}" destId="{4CD583F1-742A-4B5D-AF94-89A875254102}" srcOrd="6" destOrd="0" presId="urn:microsoft.com/office/officeart/2005/8/layout/vList5"/>
    <dgm:cxn modelId="{0AB29503-98A4-46F6-B58A-DB733A81775C}" type="presParOf" srcId="{4CD583F1-742A-4B5D-AF94-89A875254102}" destId="{986502AB-1E06-46D0-A0A2-A75A6A07CCE1}" srcOrd="0" destOrd="0" presId="urn:microsoft.com/office/officeart/2005/8/layout/vList5"/>
    <dgm:cxn modelId="{990F89F3-6481-485E-8AF3-731A815AC57D}" type="presParOf" srcId="{4CD583F1-742A-4B5D-AF94-89A875254102}" destId="{A0059712-93F9-4F05-AF88-879A65C61DD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9808A3E-18D1-4FB3-A090-329819C2CC4C}" type="doc">
      <dgm:prSet loTypeId="urn:microsoft.com/office/officeart/2005/8/layout/vList5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875FB1EC-14AF-4D86-936E-7C7AEC40A19C}">
      <dgm:prSet phldrT="[Texto]"/>
      <dgm:spPr/>
      <dgm:t>
        <a:bodyPr/>
        <a:lstStyle/>
        <a:p>
          <a:r>
            <a:rPr lang="es-SV" dirty="0" smtClean="0"/>
            <a:t>Base Legal</a:t>
          </a:r>
          <a:endParaRPr lang="es-SV" dirty="0"/>
        </a:p>
      </dgm:t>
    </dgm:pt>
    <dgm:pt modelId="{47510D54-699A-4464-A5C9-AEA5DEA43E8B}" type="parTrans" cxnId="{F5B027BD-2C1F-4201-8B50-A8E7381584EF}">
      <dgm:prSet/>
      <dgm:spPr/>
      <dgm:t>
        <a:bodyPr/>
        <a:lstStyle/>
        <a:p>
          <a:endParaRPr lang="es-SV"/>
        </a:p>
      </dgm:t>
    </dgm:pt>
    <dgm:pt modelId="{0EC2355F-60BC-4CE2-A2D0-629445E05BB7}" type="sibTrans" cxnId="{F5B027BD-2C1F-4201-8B50-A8E7381584EF}">
      <dgm:prSet/>
      <dgm:spPr/>
      <dgm:t>
        <a:bodyPr/>
        <a:lstStyle/>
        <a:p>
          <a:endParaRPr lang="es-SV"/>
        </a:p>
      </dgm:t>
    </dgm:pt>
    <dgm:pt modelId="{015736CC-C69A-48CD-9CD2-141E404786C6}">
      <dgm:prSet phldrT="[Texto]"/>
      <dgm:spPr/>
      <dgm:t>
        <a:bodyPr/>
        <a:lstStyle/>
        <a:p>
          <a:r>
            <a:rPr lang="es-SV" dirty="0" smtClean="0"/>
            <a:t>Art. 478 al 488 C. PR. PN</a:t>
          </a:r>
          <a:endParaRPr lang="es-SV" dirty="0"/>
        </a:p>
      </dgm:t>
    </dgm:pt>
    <dgm:pt modelId="{6340936D-A2B0-4D45-9A5E-03172A57DB2D}" type="parTrans" cxnId="{98AC76A6-2584-4917-A6F4-880740CBF3FE}">
      <dgm:prSet/>
      <dgm:spPr/>
      <dgm:t>
        <a:bodyPr/>
        <a:lstStyle/>
        <a:p>
          <a:endParaRPr lang="es-SV"/>
        </a:p>
      </dgm:t>
    </dgm:pt>
    <dgm:pt modelId="{29E8F409-C9BB-4838-BC17-DAE9F5BA36E2}" type="sibTrans" cxnId="{98AC76A6-2584-4917-A6F4-880740CBF3FE}">
      <dgm:prSet/>
      <dgm:spPr/>
      <dgm:t>
        <a:bodyPr/>
        <a:lstStyle/>
        <a:p>
          <a:endParaRPr lang="es-SV"/>
        </a:p>
      </dgm:t>
    </dgm:pt>
    <dgm:pt modelId="{F3B524BB-1B48-4200-9E29-FF7015CDDFCE}">
      <dgm:prSet phldrT="[Texto]"/>
      <dgm:spPr/>
      <dgm:t>
        <a:bodyPr/>
        <a:lstStyle/>
        <a:p>
          <a:r>
            <a:rPr lang="es-SV" dirty="0" smtClean="0"/>
            <a:t>Interposición</a:t>
          </a:r>
          <a:endParaRPr lang="es-SV" dirty="0"/>
        </a:p>
      </dgm:t>
    </dgm:pt>
    <dgm:pt modelId="{7248C1E4-CF98-4806-A353-8B9510EB0E72}" type="parTrans" cxnId="{6483337E-D6FE-4AE3-826E-64B1B705A06B}">
      <dgm:prSet/>
      <dgm:spPr/>
      <dgm:t>
        <a:bodyPr/>
        <a:lstStyle/>
        <a:p>
          <a:endParaRPr lang="es-SV"/>
        </a:p>
      </dgm:t>
    </dgm:pt>
    <dgm:pt modelId="{179EF2DB-19E5-4F3B-9436-EA16930FB4F6}" type="sibTrans" cxnId="{6483337E-D6FE-4AE3-826E-64B1B705A06B}">
      <dgm:prSet/>
      <dgm:spPr/>
      <dgm:t>
        <a:bodyPr/>
        <a:lstStyle/>
        <a:p>
          <a:endParaRPr lang="es-SV"/>
        </a:p>
      </dgm:t>
    </dgm:pt>
    <dgm:pt modelId="{D582A3A1-52E3-47C2-AF82-2A0775EDAB73}">
      <dgm:prSet phldrT="[Texto]"/>
      <dgm:spPr/>
      <dgm:t>
        <a:bodyPr/>
        <a:lstStyle/>
        <a:p>
          <a:r>
            <a:rPr lang="es-SV" dirty="0" smtClean="0"/>
            <a:t>Sentencia </a:t>
          </a:r>
          <a:r>
            <a:rPr lang="es-SV" dirty="0" smtClean="0"/>
            <a:t>de </a:t>
          </a:r>
          <a:r>
            <a:rPr lang="es-SV" dirty="0" smtClean="0"/>
            <a:t>la Cámara</a:t>
          </a:r>
          <a:endParaRPr lang="es-SV" dirty="0"/>
        </a:p>
      </dgm:t>
    </dgm:pt>
    <dgm:pt modelId="{C08702EA-4EAC-4367-B87B-EB75DBE0C294}" type="parTrans" cxnId="{CD7AEB11-C891-4516-B69D-C71AF96E508D}">
      <dgm:prSet/>
      <dgm:spPr/>
      <dgm:t>
        <a:bodyPr/>
        <a:lstStyle/>
        <a:p>
          <a:endParaRPr lang="es-SV"/>
        </a:p>
      </dgm:t>
    </dgm:pt>
    <dgm:pt modelId="{3EF7C1C6-C883-4F26-AF98-53B74846FAD4}" type="sibTrans" cxnId="{CD7AEB11-C891-4516-B69D-C71AF96E508D}">
      <dgm:prSet/>
      <dgm:spPr/>
      <dgm:t>
        <a:bodyPr/>
        <a:lstStyle/>
        <a:p>
          <a:endParaRPr lang="es-SV"/>
        </a:p>
      </dgm:t>
    </dgm:pt>
    <dgm:pt modelId="{AF5D4EF8-AE24-4935-9E1F-27A9BB801766}">
      <dgm:prSet phldrT="[Texto]"/>
      <dgm:spPr/>
      <dgm:t>
        <a:bodyPr/>
        <a:lstStyle/>
        <a:p>
          <a:r>
            <a:rPr lang="es-SV" dirty="0" smtClean="0"/>
            <a:t>Resuelve</a:t>
          </a:r>
          <a:endParaRPr lang="es-SV" dirty="0"/>
        </a:p>
      </dgm:t>
    </dgm:pt>
    <dgm:pt modelId="{0565A44A-AAD9-4B20-99C7-13E617A56A9F}" type="parTrans" cxnId="{9478D2E4-51A3-44B2-96EF-DD10331D2F67}">
      <dgm:prSet/>
      <dgm:spPr/>
      <dgm:t>
        <a:bodyPr/>
        <a:lstStyle/>
        <a:p>
          <a:endParaRPr lang="es-SV"/>
        </a:p>
      </dgm:t>
    </dgm:pt>
    <dgm:pt modelId="{9249C590-1EE1-4291-AB99-A47249022D6C}" type="sibTrans" cxnId="{9478D2E4-51A3-44B2-96EF-DD10331D2F67}">
      <dgm:prSet/>
      <dgm:spPr/>
      <dgm:t>
        <a:bodyPr/>
        <a:lstStyle/>
        <a:p>
          <a:endParaRPr lang="es-SV"/>
        </a:p>
      </dgm:t>
    </dgm:pt>
    <dgm:pt modelId="{211B7C89-CCD6-4A98-87EE-B90E8C5E21A9}">
      <dgm:prSet phldrT="[Texto]"/>
      <dgm:spPr/>
      <dgm:t>
        <a:bodyPr/>
        <a:lstStyle/>
        <a:p>
          <a:pPr algn="l"/>
          <a:r>
            <a:rPr lang="es-SV" dirty="0" smtClean="0"/>
            <a:t>Sala de lo Penal de la CSJ</a:t>
          </a:r>
          <a:endParaRPr lang="es-SV" dirty="0"/>
        </a:p>
      </dgm:t>
    </dgm:pt>
    <dgm:pt modelId="{C4EDA87A-2D99-4693-AD62-422BB8769EEA}" type="parTrans" cxnId="{982A56C0-3ECC-4312-B162-7769ED7B2E35}">
      <dgm:prSet/>
      <dgm:spPr/>
      <dgm:t>
        <a:bodyPr/>
        <a:lstStyle/>
        <a:p>
          <a:endParaRPr lang="es-SV"/>
        </a:p>
      </dgm:t>
    </dgm:pt>
    <dgm:pt modelId="{793A7EFC-D6D8-4D35-97C7-4048CB4FE1E7}" type="sibTrans" cxnId="{982A56C0-3ECC-4312-B162-7769ED7B2E35}">
      <dgm:prSet/>
      <dgm:spPr/>
      <dgm:t>
        <a:bodyPr/>
        <a:lstStyle/>
        <a:p>
          <a:endParaRPr lang="es-SV"/>
        </a:p>
      </dgm:t>
    </dgm:pt>
    <dgm:pt modelId="{6093478C-E5A2-4B82-B3BF-7611A0D9F257}">
      <dgm:prSet phldrT="[Texto]"/>
      <dgm:spPr/>
      <dgm:t>
        <a:bodyPr/>
        <a:lstStyle/>
        <a:p>
          <a:r>
            <a:rPr lang="es-SV" dirty="0" smtClean="0"/>
            <a:t>Efectos</a:t>
          </a:r>
          <a:endParaRPr lang="es-SV" dirty="0"/>
        </a:p>
      </dgm:t>
    </dgm:pt>
    <dgm:pt modelId="{48ED2168-23D5-4FCE-B573-D6591C9CF811}" type="parTrans" cxnId="{8CB945FE-5C23-4F16-91E0-4D997877BB35}">
      <dgm:prSet/>
      <dgm:spPr/>
      <dgm:t>
        <a:bodyPr/>
        <a:lstStyle/>
        <a:p>
          <a:endParaRPr lang="es-SV"/>
        </a:p>
      </dgm:t>
    </dgm:pt>
    <dgm:pt modelId="{653FD2AF-F386-46A4-A607-99D1B93B2429}" type="sibTrans" cxnId="{8CB945FE-5C23-4F16-91E0-4D997877BB35}">
      <dgm:prSet/>
      <dgm:spPr/>
      <dgm:t>
        <a:bodyPr/>
        <a:lstStyle/>
        <a:p>
          <a:endParaRPr lang="es-SV"/>
        </a:p>
      </dgm:t>
    </dgm:pt>
    <dgm:pt modelId="{6F13BDC2-6ADF-4D81-959A-7EDE23410EA6}">
      <dgm:prSet phldrT="[Texto]"/>
      <dgm:spPr/>
      <dgm:t>
        <a:bodyPr/>
        <a:lstStyle/>
        <a:p>
          <a:r>
            <a:rPr lang="es-SV" dirty="0" smtClean="0"/>
            <a:t>Revocar, modificar o confirmar la sentencia casada</a:t>
          </a:r>
          <a:endParaRPr lang="es-SV" dirty="0"/>
        </a:p>
      </dgm:t>
    </dgm:pt>
    <dgm:pt modelId="{F6DA817F-6A2A-476B-9CE0-108AF55D8391}" type="parTrans" cxnId="{CAFE8551-1AE7-4C46-8137-439D68B35461}">
      <dgm:prSet/>
      <dgm:spPr/>
      <dgm:t>
        <a:bodyPr/>
        <a:lstStyle/>
        <a:p>
          <a:endParaRPr lang="es-SV"/>
        </a:p>
      </dgm:t>
    </dgm:pt>
    <dgm:pt modelId="{E7CBFFEC-18D3-46FC-B706-98E16DB64BC2}" type="sibTrans" cxnId="{CAFE8551-1AE7-4C46-8137-439D68B35461}">
      <dgm:prSet/>
      <dgm:spPr/>
      <dgm:t>
        <a:bodyPr/>
        <a:lstStyle/>
        <a:p>
          <a:endParaRPr lang="es-SV"/>
        </a:p>
      </dgm:t>
    </dgm:pt>
    <dgm:pt modelId="{798F17E0-F866-4ADA-953C-F67F0AD50B2A}" type="pres">
      <dgm:prSet presAssocID="{E9808A3E-18D1-4FB3-A090-329819C2CC4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B82D2E29-DAD0-48E7-B4E8-3E73EB6E94A1}" type="pres">
      <dgm:prSet presAssocID="{875FB1EC-14AF-4D86-936E-7C7AEC40A19C}" presName="linNode" presStyleCnt="0"/>
      <dgm:spPr/>
    </dgm:pt>
    <dgm:pt modelId="{E75F5DF8-E086-4944-BCF2-6F88B1588440}" type="pres">
      <dgm:prSet presAssocID="{875FB1EC-14AF-4D86-936E-7C7AEC40A19C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95D6FB24-5DCA-4C9F-AA07-F9AB76843EEC}" type="pres">
      <dgm:prSet presAssocID="{875FB1EC-14AF-4D86-936E-7C7AEC40A19C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CE4B1896-2882-4D32-A8FA-3838A1F264E6}" type="pres">
      <dgm:prSet presAssocID="{0EC2355F-60BC-4CE2-A2D0-629445E05BB7}" presName="sp" presStyleCnt="0"/>
      <dgm:spPr/>
    </dgm:pt>
    <dgm:pt modelId="{2CF58437-CE28-4265-85D0-32EFAD8F2BF2}" type="pres">
      <dgm:prSet presAssocID="{F3B524BB-1B48-4200-9E29-FF7015CDDFCE}" presName="linNode" presStyleCnt="0"/>
      <dgm:spPr/>
    </dgm:pt>
    <dgm:pt modelId="{A6C70C5D-B628-48A2-8870-1D66D9985E9E}" type="pres">
      <dgm:prSet presAssocID="{F3B524BB-1B48-4200-9E29-FF7015CDDFCE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FB243ACD-1B50-40A5-A1CF-F7E8758B4B0F}" type="pres">
      <dgm:prSet presAssocID="{F3B524BB-1B48-4200-9E29-FF7015CDDFCE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9F9CF6DD-804B-406D-B6AB-DDE9C4172142}" type="pres">
      <dgm:prSet presAssocID="{179EF2DB-19E5-4F3B-9436-EA16930FB4F6}" presName="sp" presStyleCnt="0"/>
      <dgm:spPr/>
    </dgm:pt>
    <dgm:pt modelId="{D22F4A56-0195-4233-B04B-B2ED55A4B9F3}" type="pres">
      <dgm:prSet presAssocID="{AF5D4EF8-AE24-4935-9E1F-27A9BB801766}" presName="linNode" presStyleCnt="0"/>
      <dgm:spPr/>
    </dgm:pt>
    <dgm:pt modelId="{4EF3F3C8-CC31-4D56-B263-1D49EF14467C}" type="pres">
      <dgm:prSet presAssocID="{AF5D4EF8-AE24-4935-9E1F-27A9BB801766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55E50C5F-3FB2-4C1B-81F6-C287CBB8AE0C}" type="pres">
      <dgm:prSet presAssocID="{AF5D4EF8-AE24-4935-9E1F-27A9BB801766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AE08FD5A-E458-4363-B8D1-B8B8657BC7D1}" type="pres">
      <dgm:prSet presAssocID="{9249C590-1EE1-4291-AB99-A47249022D6C}" presName="sp" presStyleCnt="0"/>
      <dgm:spPr/>
    </dgm:pt>
    <dgm:pt modelId="{4CD583F1-742A-4B5D-AF94-89A875254102}" type="pres">
      <dgm:prSet presAssocID="{6093478C-E5A2-4B82-B3BF-7611A0D9F257}" presName="linNode" presStyleCnt="0"/>
      <dgm:spPr/>
    </dgm:pt>
    <dgm:pt modelId="{986502AB-1E06-46D0-A0A2-A75A6A07CCE1}" type="pres">
      <dgm:prSet presAssocID="{6093478C-E5A2-4B82-B3BF-7611A0D9F257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A0059712-93F9-4F05-AF88-879A65C61DDD}" type="pres">
      <dgm:prSet presAssocID="{6093478C-E5A2-4B82-B3BF-7611A0D9F257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F523479C-BD07-4CA9-A221-E6DF5E4F38B0}" type="presOf" srcId="{6F13BDC2-6ADF-4D81-959A-7EDE23410EA6}" destId="{A0059712-93F9-4F05-AF88-879A65C61DDD}" srcOrd="0" destOrd="0" presId="urn:microsoft.com/office/officeart/2005/8/layout/vList5"/>
    <dgm:cxn modelId="{98AC76A6-2584-4917-A6F4-880740CBF3FE}" srcId="{875FB1EC-14AF-4D86-936E-7C7AEC40A19C}" destId="{015736CC-C69A-48CD-9CD2-141E404786C6}" srcOrd="0" destOrd="0" parTransId="{6340936D-A2B0-4D45-9A5E-03172A57DB2D}" sibTransId="{29E8F409-C9BB-4838-BC17-DAE9F5BA36E2}"/>
    <dgm:cxn modelId="{982A56C0-3ECC-4312-B162-7769ED7B2E35}" srcId="{AF5D4EF8-AE24-4935-9E1F-27A9BB801766}" destId="{211B7C89-CCD6-4A98-87EE-B90E8C5E21A9}" srcOrd="0" destOrd="0" parTransId="{C4EDA87A-2D99-4693-AD62-422BB8769EEA}" sibTransId="{793A7EFC-D6D8-4D35-97C7-4048CB4FE1E7}"/>
    <dgm:cxn modelId="{6483337E-D6FE-4AE3-826E-64B1B705A06B}" srcId="{E9808A3E-18D1-4FB3-A090-329819C2CC4C}" destId="{F3B524BB-1B48-4200-9E29-FF7015CDDFCE}" srcOrd="1" destOrd="0" parTransId="{7248C1E4-CF98-4806-A353-8B9510EB0E72}" sibTransId="{179EF2DB-19E5-4F3B-9436-EA16930FB4F6}"/>
    <dgm:cxn modelId="{9478D2E4-51A3-44B2-96EF-DD10331D2F67}" srcId="{E9808A3E-18D1-4FB3-A090-329819C2CC4C}" destId="{AF5D4EF8-AE24-4935-9E1F-27A9BB801766}" srcOrd="2" destOrd="0" parTransId="{0565A44A-AAD9-4B20-99C7-13E617A56A9F}" sibTransId="{9249C590-1EE1-4291-AB99-A47249022D6C}"/>
    <dgm:cxn modelId="{E5AE5B7D-0CAB-4E72-833A-BA842145BF72}" type="presOf" srcId="{6093478C-E5A2-4B82-B3BF-7611A0D9F257}" destId="{986502AB-1E06-46D0-A0A2-A75A6A07CCE1}" srcOrd="0" destOrd="0" presId="urn:microsoft.com/office/officeart/2005/8/layout/vList5"/>
    <dgm:cxn modelId="{CBF553B2-3159-4089-9449-596628B50FBB}" type="presOf" srcId="{F3B524BB-1B48-4200-9E29-FF7015CDDFCE}" destId="{A6C70C5D-B628-48A2-8870-1D66D9985E9E}" srcOrd="0" destOrd="0" presId="urn:microsoft.com/office/officeart/2005/8/layout/vList5"/>
    <dgm:cxn modelId="{F5B027BD-2C1F-4201-8B50-A8E7381584EF}" srcId="{E9808A3E-18D1-4FB3-A090-329819C2CC4C}" destId="{875FB1EC-14AF-4D86-936E-7C7AEC40A19C}" srcOrd="0" destOrd="0" parTransId="{47510D54-699A-4464-A5C9-AEA5DEA43E8B}" sibTransId="{0EC2355F-60BC-4CE2-A2D0-629445E05BB7}"/>
    <dgm:cxn modelId="{24E9CF8A-BBAF-45AA-8D01-D60D730F8B8C}" type="presOf" srcId="{211B7C89-CCD6-4A98-87EE-B90E8C5E21A9}" destId="{55E50C5F-3FB2-4C1B-81F6-C287CBB8AE0C}" srcOrd="0" destOrd="0" presId="urn:microsoft.com/office/officeart/2005/8/layout/vList5"/>
    <dgm:cxn modelId="{CD7AEB11-C891-4516-B69D-C71AF96E508D}" srcId="{F3B524BB-1B48-4200-9E29-FF7015CDDFCE}" destId="{D582A3A1-52E3-47C2-AF82-2A0775EDAB73}" srcOrd="0" destOrd="0" parTransId="{C08702EA-4EAC-4367-B87B-EB75DBE0C294}" sibTransId="{3EF7C1C6-C883-4F26-AF98-53B74846FAD4}"/>
    <dgm:cxn modelId="{CAFE8551-1AE7-4C46-8137-439D68B35461}" srcId="{6093478C-E5A2-4B82-B3BF-7611A0D9F257}" destId="{6F13BDC2-6ADF-4D81-959A-7EDE23410EA6}" srcOrd="0" destOrd="0" parTransId="{F6DA817F-6A2A-476B-9CE0-108AF55D8391}" sibTransId="{E7CBFFEC-18D3-46FC-B706-98E16DB64BC2}"/>
    <dgm:cxn modelId="{DE7C41C3-B91A-4B6F-93E3-F22B65AFF600}" type="presOf" srcId="{AF5D4EF8-AE24-4935-9E1F-27A9BB801766}" destId="{4EF3F3C8-CC31-4D56-B263-1D49EF14467C}" srcOrd="0" destOrd="0" presId="urn:microsoft.com/office/officeart/2005/8/layout/vList5"/>
    <dgm:cxn modelId="{D9C5FC9A-CC0C-414C-8FE4-3CA63C18DE20}" type="presOf" srcId="{015736CC-C69A-48CD-9CD2-141E404786C6}" destId="{95D6FB24-5DCA-4C9F-AA07-F9AB76843EEC}" srcOrd="0" destOrd="0" presId="urn:microsoft.com/office/officeart/2005/8/layout/vList5"/>
    <dgm:cxn modelId="{8CB945FE-5C23-4F16-91E0-4D997877BB35}" srcId="{E9808A3E-18D1-4FB3-A090-329819C2CC4C}" destId="{6093478C-E5A2-4B82-B3BF-7611A0D9F257}" srcOrd="3" destOrd="0" parTransId="{48ED2168-23D5-4FCE-B573-D6591C9CF811}" sibTransId="{653FD2AF-F386-46A4-A607-99D1B93B2429}"/>
    <dgm:cxn modelId="{EB6AD59D-5AB9-4744-8974-B323F1CF33B0}" type="presOf" srcId="{D582A3A1-52E3-47C2-AF82-2A0775EDAB73}" destId="{FB243ACD-1B50-40A5-A1CF-F7E8758B4B0F}" srcOrd="0" destOrd="0" presId="urn:microsoft.com/office/officeart/2005/8/layout/vList5"/>
    <dgm:cxn modelId="{CC4E1F5A-2DE7-4AEC-B5A8-D5F90D942703}" type="presOf" srcId="{875FB1EC-14AF-4D86-936E-7C7AEC40A19C}" destId="{E75F5DF8-E086-4944-BCF2-6F88B1588440}" srcOrd="0" destOrd="0" presId="urn:microsoft.com/office/officeart/2005/8/layout/vList5"/>
    <dgm:cxn modelId="{39E24DDD-2582-44A4-BEB9-3E261E1D8114}" type="presOf" srcId="{E9808A3E-18D1-4FB3-A090-329819C2CC4C}" destId="{798F17E0-F866-4ADA-953C-F67F0AD50B2A}" srcOrd="0" destOrd="0" presId="urn:microsoft.com/office/officeart/2005/8/layout/vList5"/>
    <dgm:cxn modelId="{8F2EBB33-11AA-4F4D-BC89-E1BDE25BEA2B}" type="presParOf" srcId="{798F17E0-F866-4ADA-953C-F67F0AD50B2A}" destId="{B82D2E29-DAD0-48E7-B4E8-3E73EB6E94A1}" srcOrd="0" destOrd="0" presId="urn:microsoft.com/office/officeart/2005/8/layout/vList5"/>
    <dgm:cxn modelId="{D49ECC96-8E48-42A9-9F79-4164E5B7E6F4}" type="presParOf" srcId="{B82D2E29-DAD0-48E7-B4E8-3E73EB6E94A1}" destId="{E75F5DF8-E086-4944-BCF2-6F88B1588440}" srcOrd="0" destOrd="0" presId="urn:microsoft.com/office/officeart/2005/8/layout/vList5"/>
    <dgm:cxn modelId="{569856C3-B851-4328-A429-7FD2ECE0EA00}" type="presParOf" srcId="{B82D2E29-DAD0-48E7-B4E8-3E73EB6E94A1}" destId="{95D6FB24-5DCA-4C9F-AA07-F9AB76843EEC}" srcOrd="1" destOrd="0" presId="urn:microsoft.com/office/officeart/2005/8/layout/vList5"/>
    <dgm:cxn modelId="{57E63FCC-07CF-427A-8648-FAA5213A93BA}" type="presParOf" srcId="{798F17E0-F866-4ADA-953C-F67F0AD50B2A}" destId="{CE4B1896-2882-4D32-A8FA-3838A1F264E6}" srcOrd="1" destOrd="0" presId="urn:microsoft.com/office/officeart/2005/8/layout/vList5"/>
    <dgm:cxn modelId="{41098197-7800-45CA-959F-C257A0D30BE2}" type="presParOf" srcId="{798F17E0-F866-4ADA-953C-F67F0AD50B2A}" destId="{2CF58437-CE28-4265-85D0-32EFAD8F2BF2}" srcOrd="2" destOrd="0" presId="urn:microsoft.com/office/officeart/2005/8/layout/vList5"/>
    <dgm:cxn modelId="{527ABFDE-2671-4413-89DB-7EFBD1FD8226}" type="presParOf" srcId="{2CF58437-CE28-4265-85D0-32EFAD8F2BF2}" destId="{A6C70C5D-B628-48A2-8870-1D66D9985E9E}" srcOrd="0" destOrd="0" presId="urn:microsoft.com/office/officeart/2005/8/layout/vList5"/>
    <dgm:cxn modelId="{3380C588-727E-4FAB-9007-00696B3E7FDC}" type="presParOf" srcId="{2CF58437-CE28-4265-85D0-32EFAD8F2BF2}" destId="{FB243ACD-1B50-40A5-A1CF-F7E8758B4B0F}" srcOrd="1" destOrd="0" presId="urn:microsoft.com/office/officeart/2005/8/layout/vList5"/>
    <dgm:cxn modelId="{E642415D-7848-4AE8-8DE5-EF3D146B353F}" type="presParOf" srcId="{798F17E0-F866-4ADA-953C-F67F0AD50B2A}" destId="{9F9CF6DD-804B-406D-B6AB-DDE9C4172142}" srcOrd="3" destOrd="0" presId="urn:microsoft.com/office/officeart/2005/8/layout/vList5"/>
    <dgm:cxn modelId="{F507FD35-3A0A-4270-9EC2-BD18FAAC1866}" type="presParOf" srcId="{798F17E0-F866-4ADA-953C-F67F0AD50B2A}" destId="{D22F4A56-0195-4233-B04B-B2ED55A4B9F3}" srcOrd="4" destOrd="0" presId="urn:microsoft.com/office/officeart/2005/8/layout/vList5"/>
    <dgm:cxn modelId="{E7655831-B5A9-473D-9DD4-2CD3DCC2DD6E}" type="presParOf" srcId="{D22F4A56-0195-4233-B04B-B2ED55A4B9F3}" destId="{4EF3F3C8-CC31-4D56-B263-1D49EF14467C}" srcOrd="0" destOrd="0" presId="urn:microsoft.com/office/officeart/2005/8/layout/vList5"/>
    <dgm:cxn modelId="{B32711F6-0FE0-4A37-A6BC-14738700CD48}" type="presParOf" srcId="{D22F4A56-0195-4233-B04B-B2ED55A4B9F3}" destId="{55E50C5F-3FB2-4C1B-81F6-C287CBB8AE0C}" srcOrd="1" destOrd="0" presId="urn:microsoft.com/office/officeart/2005/8/layout/vList5"/>
    <dgm:cxn modelId="{2B6FF044-00FD-4240-900B-0D82C0793B36}" type="presParOf" srcId="{798F17E0-F866-4ADA-953C-F67F0AD50B2A}" destId="{AE08FD5A-E458-4363-B8D1-B8B8657BC7D1}" srcOrd="5" destOrd="0" presId="urn:microsoft.com/office/officeart/2005/8/layout/vList5"/>
    <dgm:cxn modelId="{0FC6B065-1151-4B17-B6B4-8F697B8987CE}" type="presParOf" srcId="{798F17E0-F866-4ADA-953C-F67F0AD50B2A}" destId="{4CD583F1-742A-4B5D-AF94-89A875254102}" srcOrd="6" destOrd="0" presId="urn:microsoft.com/office/officeart/2005/8/layout/vList5"/>
    <dgm:cxn modelId="{7B289EAE-4735-4960-BD7D-E8967FD0D859}" type="presParOf" srcId="{4CD583F1-742A-4B5D-AF94-89A875254102}" destId="{986502AB-1E06-46D0-A0A2-A75A6A07CCE1}" srcOrd="0" destOrd="0" presId="urn:microsoft.com/office/officeart/2005/8/layout/vList5"/>
    <dgm:cxn modelId="{2661EE96-CAB9-47A1-A35C-7F04DA856305}" type="presParOf" srcId="{4CD583F1-742A-4B5D-AF94-89A875254102}" destId="{A0059712-93F9-4F05-AF88-879A65C61DD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9808A3E-18D1-4FB3-A090-329819C2CC4C}" type="doc">
      <dgm:prSet loTypeId="urn:microsoft.com/office/officeart/2005/8/layout/vList5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875FB1EC-14AF-4D86-936E-7C7AEC40A19C}">
      <dgm:prSet phldrT="[Texto]"/>
      <dgm:spPr/>
      <dgm:t>
        <a:bodyPr/>
        <a:lstStyle/>
        <a:p>
          <a:r>
            <a:rPr lang="es-SV" dirty="0" smtClean="0"/>
            <a:t>Base Legal</a:t>
          </a:r>
          <a:endParaRPr lang="es-SV" dirty="0"/>
        </a:p>
      </dgm:t>
    </dgm:pt>
    <dgm:pt modelId="{47510D54-699A-4464-A5C9-AEA5DEA43E8B}" type="parTrans" cxnId="{F5B027BD-2C1F-4201-8B50-A8E7381584EF}">
      <dgm:prSet/>
      <dgm:spPr/>
      <dgm:t>
        <a:bodyPr/>
        <a:lstStyle/>
        <a:p>
          <a:endParaRPr lang="es-SV"/>
        </a:p>
      </dgm:t>
    </dgm:pt>
    <dgm:pt modelId="{0EC2355F-60BC-4CE2-A2D0-629445E05BB7}" type="sibTrans" cxnId="{F5B027BD-2C1F-4201-8B50-A8E7381584EF}">
      <dgm:prSet/>
      <dgm:spPr/>
      <dgm:t>
        <a:bodyPr/>
        <a:lstStyle/>
        <a:p>
          <a:endParaRPr lang="es-SV"/>
        </a:p>
      </dgm:t>
    </dgm:pt>
    <dgm:pt modelId="{015736CC-C69A-48CD-9CD2-141E404786C6}">
      <dgm:prSet phldrT="[Texto]"/>
      <dgm:spPr/>
      <dgm:t>
        <a:bodyPr/>
        <a:lstStyle/>
        <a:p>
          <a:r>
            <a:rPr lang="es-SV" dirty="0" smtClean="0"/>
            <a:t>Art. 489 al 497 C. PR. PN</a:t>
          </a:r>
          <a:endParaRPr lang="es-SV" dirty="0"/>
        </a:p>
      </dgm:t>
    </dgm:pt>
    <dgm:pt modelId="{6340936D-A2B0-4D45-9A5E-03172A57DB2D}" type="parTrans" cxnId="{98AC76A6-2584-4917-A6F4-880740CBF3FE}">
      <dgm:prSet/>
      <dgm:spPr/>
      <dgm:t>
        <a:bodyPr/>
        <a:lstStyle/>
        <a:p>
          <a:endParaRPr lang="es-SV"/>
        </a:p>
      </dgm:t>
    </dgm:pt>
    <dgm:pt modelId="{29E8F409-C9BB-4838-BC17-DAE9F5BA36E2}" type="sibTrans" cxnId="{98AC76A6-2584-4917-A6F4-880740CBF3FE}">
      <dgm:prSet/>
      <dgm:spPr/>
      <dgm:t>
        <a:bodyPr/>
        <a:lstStyle/>
        <a:p>
          <a:endParaRPr lang="es-SV"/>
        </a:p>
      </dgm:t>
    </dgm:pt>
    <dgm:pt modelId="{F3B524BB-1B48-4200-9E29-FF7015CDDFCE}">
      <dgm:prSet phldrT="[Texto]"/>
      <dgm:spPr/>
      <dgm:t>
        <a:bodyPr/>
        <a:lstStyle/>
        <a:p>
          <a:r>
            <a:rPr lang="es-SV" dirty="0" smtClean="0"/>
            <a:t>Interposición</a:t>
          </a:r>
          <a:endParaRPr lang="es-SV" dirty="0"/>
        </a:p>
      </dgm:t>
    </dgm:pt>
    <dgm:pt modelId="{7248C1E4-CF98-4806-A353-8B9510EB0E72}" type="parTrans" cxnId="{6483337E-D6FE-4AE3-826E-64B1B705A06B}">
      <dgm:prSet/>
      <dgm:spPr/>
      <dgm:t>
        <a:bodyPr/>
        <a:lstStyle/>
        <a:p>
          <a:endParaRPr lang="es-SV"/>
        </a:p>
      </dgm:t>
    </dgm:pt>
    <dgm:pt modelId="{179EF2DB-19E5-4F3B-9436-EA16930FB4F6}" type="sibTrans" cxnId="{6483337E-D6FE-4AE3-826E-64B1B705A06B}">
      <dgm:prSet/>
      <dgm:spPr/>
      <dgm:t>
        <a:bodyPr/>
        <a:lstStyle/>
        <a:p>
          <a:endParaRPr lang="es-SV"/>
        </a:p>
      </dgm:t>
    </dgm:pt>
    <dgm:pt modelId="{D582A3A1-52E3-47C2-AF82-2A0775EDAB73}">
      <dgm:prSet phldrT="[Texto]"/>
      <dgm:spPr/>
      <dgm:t>
        <a:bodyPr/>
        <a:lstStyle/>
        <a:p>
          <a:r>
            <a:rPr lang="es-SV" dirty="0" smtClean="0"/>
            <a:t>Sentencia Condenatoria firme</a:t>
          </a:r>
          <a:endParaRPr lang="es-SV" dirty="0"/>
        </a:p>
      </dgm:t>
    </dgm:pt>
    <dgm:pt modelId="{C08702EA-4EAC-4367-B87B-EB75DBE0C294}" type="parTrans" cxnId="{CD7AEB11-C891-4516-B69D-C71AF96E508D}">
      <dgm:prSet/>
      <dgm:spPr/>
      <dgm:t>
        <a:bodyPr/>
        <a:lstStyle/>
        <a:p>
          <a:endParaRPr lang="es-SV"/>
        </a:p>
      </dgm:t>
    </dgm:pt>
    <dgm:pt modelId="{3EF7C1C6-C883-4F26-AF98-53B74846FAD4}" type="sibTrans" cxnId="{CD7AEB11-C891-4516-B69D-C71AF96E508D}">
      <dgm:prSet/>
      <dgm:spPr/>
      <dgm:t>
        <a:bodyPr/>
        <a:lstStyle/>
        <a:p>
          <a:endParaRPr lang="es-SV"/>
        </a:p>
      </dgm:t>
    </dgm:pt>
    <dgm:pt modelId="{AF5D4EF8-AE24-4935-9E1F-27A9BB801766}">
      <dgm:prSet phldrT="[Texto]"/>
      <dgm:spPr/>
      <dgm:t>
        <a:bodyPr/>
        <a:lstStyle/>
        <a:p>
          <a:r>
            <a:rPr lang="es-SV" dirty="0" smtClean="0"/>
            <a:t>Resuelve</a:t>
          </a:r>
          <a:endParaRPr lang="es-SV" dirty="0"/>
        </a:p>
      </dgm:t>
    </dgm:pt>
    <dgm:pt modelId="{0565A44A-AAD9-4B20-99C7-13E617A56A9F}" type="parTrans" cxnId="{9478D2E4-51A3-44B2-96EF-DD10331D2F67}">
      <dgm:prSet/>
      <dgm:spPr/>
      <dgm:t>
        <a:bodyPr/>
        <a:lstStyle/>
        <a:p>
          <a:endParaRPr lang="es-SV"/>
        </a:p>
      </dgm:t>
    </dgm:pt>
    <dgm:pt modelId="{9249C590-1EE1-4291-AB99-A47249022D6C}" type="sibTrans" cxnId="{9478D2E4-51A3-44B2-96EF-DD10331D2F67}">
      <dgm:prSet/>
      <dgm:spPr/>
      <dgm:t>
        <a:bodyPr/>
        <a:lstStyle/>
        <a:p>
          <a:endParaRPr lang="es-SV"/>
        </a:p>
      </dgm:t>
    </dgm:pt>
    <dgm:pt modelId="{211B7C89-CCD6-4A98-87EE-B90E8C5E21A9}">
      <dgm:prSet phldrT="[Texto]"/>
      <dgm:spPr/>
      <dgm:t>
        <a:bodyPr/>
        <a:lstStyle/>
        <a:p>
          <a:pPr algn="l"/>
          <a:r>
            <a:rPr lang="es-SV" dirty="0" smtClean="0"/>
            <a:t>El mismo Juez de la Causa</a:t>
          </a:r>
          <a:endParaRPr lang="es-SV" dirty="0"/>
        </a:p>
      </dgm:t>
    </dgm:pt>
    <dgm:pt modelId="{C4EDA87A-2D99-4693-AD62-422BB8769EEA}" type="parTrans" cxnId="{982A56C0-3ECC-4312-B162-7769ED7B2E35}">
      <dgm:prSet/>
      <dgm:spPr/>
      <dgm:t>
        <a:bodyPr/>
        <a:lstStyle/>
        <a:p>
          <a:endParaRPr lang="es-SV"/>
        </a:p>
      </dgm:t>
    </dgm:pt>
    <dgm:pt modelId="{793A7EFC-D6D8-4D35-97C7-4048CB4FE1E7}" type="sibTrans" cxnId="{982A56C0-3ECC-4312-B162-7769ED7B2E35}">
      <dgm:prSet/>
      <dgm:spPr/>
      <dgm:t>
        <a:bodyPr/>
        <a:lstStyle/>
        <a:p>
          <a:endParaRPr lang="es-SV"/>
        </a:p>
      </dgm:t>
    </dgm:pt>
    <dgm:pt modelId="{6093478C-E5A2-4B82-B3BF-7611A0D9F257}">
      <dgm:prSet phldrT="[Texto]"/>
      <dgm:spPr/>
      <dgm:t>
        <a:bodyPr/>
        <a:lstStyle/>
        <a:p>
          <a:r>
            <a:rPr lang="es-SV" dirty="0" smtClean="0"/>
            <a:t>Efectos</a:t>
          </a:r>
          <a:endParaRPr lang="es-SV" dirty="0"/>
        </a:p>
      </dgm:t>
    </dgm:pt>
    <dgm:pt modelId="{48ED2168-23D5-4FCE-B573-D6591C9CF811}" type="parTrans" cxnId="{8CB945FE-5C23-4F16-91E0-4D997877BB35}">
      <dgm:prSet/>
      <dgm:spPr/>
      <dgm:t>
        <a:bodyPr/>
        <a:lstStyle/>
        <a:p>
          <a:endParaRPr lang="es-SV"/>
        </a:p>
      </dgm:t>
    </dgm:pt>
    <dgm:pt modelId="{653FD2AF-F386-46A4-A607-99D1B93B2429}" type="sibTrans" cxnId="{8CB945FE-5C23-4F16-91E0-4D997877BB35}">
      <dgm:prSet/>
      <dgm:spPr/>
      <dgm:t>
        <a:bodyPr/>
        <a:lstStyle/>
        <a:p>
          <a:endParaRPr lang="es-SV"/>
        </a:p>
      </dgm:t>
    </dgm:pt>
    <dgm:pt modelId="{6F13BDC2-6ADF-4D81-959A-7EDE23410EA6}">
      <dgm:prSet phldrT="[Texto]"/>
      <dgm:spPr/>
      <dgm:t>
        <a:bodyPr/>
        <a:lstStyle/>
        <a:p>
          <a:r>
            <a:rPr lang="es-SV" dirty="0" smtClean="0"/>
            <a:t>Puede anular la Sentencia ordenando nuevo juicio, dictar nueva sentencia o ratificar la anterior</a:t>
          </a:r>
          <a:endParaRPr lang="es-SV" dirty="0"/>
        </a:p>
      </dgm:t>
    </dgm:pt>
    <dgm:pt modelId="{F6DA817F-6A2A-476B-9CE0-108AF55D8391}" type="parTrans" cxnId="{CAFE8551-1AE7-4C46-8137-439D68B35461}">
      <dgm:prSet/>
      <dgm:spPr/>
      <dgm:t>
        <a:bodyPr/>
        <a:lstStyle/>
        <a:p>
          <a:endParaRPr lang="es-SV"/>
        </a:p>
      </dgm:t>
    </dgm:pt>
    <dgm:pt modelId="{E7CBFFEC-18D3-46FC-B706-98E16DB64BC2}" type="sibTrans" cxnId="{CAFE8551-1AE7-4C46-8137-439D68B35461}">
      <dgm:prSet/>
      <dgm:spPr/>
      <dgm:t>
        <a:bodyPr/>
        <a:lstStyle/>
        <a:p>
          <a:endParaRPr lang="es-SV"/>
        </a:p>
      </dgm:t>
    </dgm:pt>
    <dgm:pt modelId="{798F17E0-F866-4ADA-953C-F67F0AD50B2A}" type="pres">
      <dgm:prSet presAssocID="{E9808A3E-18D1-4FB3-A090-329819C2CC4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B82D2E29-DAD0-48E7-B4E8-3E73EB6E94A1}" type="pres">
      <dgm:prSet presAssocID="{875FB1EC-14AF-4D86-936E-7C7AEC40A19C}" presName="linNode" presStyleCnt="0"/>
      <dgm:spPr/>
    </dgm:pt>
    <dgm:pt modelId="{E75F5DF8-E086-4944-BCF2-6F88B1588440}" type="pres">
      <dgm:prSet presAssocID="{875FB1EC-14AF-4D86-936E-7C7AEC40A19C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95D6FB24-5DCA-4C9F-AA07-F9AB76843EEC}" type="pres">
      <dgm:prSet presAssocID="{875FB1EC-14AF-4D86-936E-7C7AEC40A19C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CE4B1896-2882-4D32-A8FA-3838A1F264E6}" type="pres">
      <dgm:prSet presAssocID="{0EC2355F-60BC-4CE2-A2D0-629445E05BB7}" presName="sp" presStyleCnt="0"/>
      <dgm:spPr/>
    </dgm:pt>
    <dgm:pt modelId="{2CF58437-CE28-4265-85D0-32EFAD8F2BF2}" type="pres">
      <dgm:prSet presAssocID="{F3B524BB-1B48-4200-9E29-FF7015CDDFCE}" presName="linNode" presStyleCnt="0"/>
      <dgm:spPr/>
    </dgm:pt>
    <dgm:pt modelId="{A6C70C5D-B628-48A2-8870-1D66D9985E9E}" type="pres">
      <dgm:prSet presAssocID="{F3B524BB-1B48-4200-9E29-FF7015CDDFCE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FB243ACD-1B50-40A5-A1CF-F7E8758B4B0F}" type="pres">
      <dgm:prSet presAssocID="{F3B524BB-1B48-4200-9E29-FF7015CDDFCE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9F9CF6DD-804B-406D-B6AB-DDE9C4172142}" type="pres">
      <dgm:prSet presAssocID="{179EF2DB-19E5-4F3B-9436-EA16930FB4F6}" presName="sp" presStyleCnt="0"/>
      <dgm:spPr/>
    </dgm:pt>
    <dgm:pt modelId="{D22F4A56-0195-4233-B04B-B2ED55A4B9F3}" type="pres">
      <dgm:prSet presAssocID="{AF5D4EF8-AE24-4935-9E1F-27A9BB801766}" presName="linNode" presStyleCnt="0"/>
      <dgm:spPr/>
    </dgm:pt>
    <dgm:pt modelId="{4EF3F3C8-CC31-4D56-B263-1D49EF14467C}" type="pres">
      <dgm:prSet presAssocID="{AF5D4EF8-AE24-4935-9E1F-27A9BB801766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55E50C5F-3FB2-4C1B-81F6-C287CBB8AE0C}" type="pres">
      <dgm:prSet presAssocID="{AF5D4EF8-AE24-4935-9E1F-27A9BB801766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AE08FD5A-E458-4363-B8D1-B8B8657BC7D1}" type="pres">
      <dgm:prSet presAssocID="{9249C590-1EE1-4291-AB99-A47249022D6C}" presName="sp" presStyleCnt="0"/>
      <dgm:spPr/>
    </dgm:pt>
    <dgm:pt modelId="{4CD583F1-742A-4B5D-AF94-89A875254102}" type="pres">
      <dgm:prSet presAssocID="{6093478C-E5A2-4B82-B3BF-7611A0D9F257}" presName="linNode" presStyleCnt="0"/>
      <dgm:spPr/>
    </dgm:pt>
    <dgm:pt modelId="{986502AB-1E06-46D0-A0A2-A75A6A07CCE1}" type="pres">
      <dgm:prSet presAssocID="{6093478C-E5A2-4B82-B3BF-7611A0D9F257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A0059712-93F9-4F05-AF88-879A65C61DDD}" type="pres">
      <dgm:prSet presAssocID="{6093478C-E5A2-4B82-B3BF-7611A0D9F257}" presName="descendantText" presStyleLbl="alignAccFollowNode1" presStyleIdx="3" presStyleCnt="4" custScaleY="152356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F5B027BD-2C1F-4201-8B50-A8E7381584EF}" srcId="{E9808A3E-18D1-4FB3-A090-329819C2CC4C}" destId="{875FB1EC-14AF-4D86-936E-7C7AEC40A19C}" srcOrd="0" destOrd="0" parTransId="{47510D54-699A-4464-A5C9-AEA5DEA43E8B}" sibTransId="{0EC2355F-60BC-4CE2-A2D0-629445E05BB7}"/>
    <dgm:cxn modelId="{6121408F-2F56-42F8-BECE-BABBE5DDE159}" type="presOf" srcId="{6093478C-E5A2-4B82-B3BF-7611A0D9F257}" destId="{986502AB-1E06-46D0-A0A2-A75A6A07CCE1}" srcOrd="0" destOrd="0" presId="urn:microsoft.com/office/officeart/2005/8/layout/vList5"/>
    <dgm:cxn modelId="{8CB945FE-5C23-4F16-91E0-4D997877BB35}" srcId="{E9808A3E-18D1-4FB3-A090-329819C2CC4C}" destId="{6093478C-E5A2-4B82-B3BF-7611A0D9F257}" srcOrd="3" destOrd="0" parTransId="{48ED2168-23D5-4FCE-B573-D6591C9CF811}" sibTransId="{653FD2AF-F386-46A4-A607-99D1B93B2429}"/>
    <dgm:cxn modelId="{CD7AEB11-C891-4516-B69D-C71AF96E508D}" srcId="{F3B524BB-1B48-4200-9E29-FF7015CDDFCE}" destId="{D582A3A1-52E3-47C2-AF82-2A0775EDAB73}" srcOrd="0" destOrd="0" parTransId="{C08702EA-4EAC-4367-B87B-EB75DBE0C294}" sibTransId="{3EF7C1C6-C883-4F26-AF98-53B74846FAD4}"/>
    <dgm:cxn modelId="{98AC76A6-2584-4917-A6F4-880740CBF3FE}" srcId="{875FB1EC-14AF-4D86-936E-7C7AEC40A19C}" destId="{015736CC-C69A-48CD-9CD2-141E404786C6}" srcOrd="0" destOrd="0" parTransId="{6340936D-A2B0-4D45-9A5E-03172A57DB2D}" sibTransId="{29E8F409-C9BB-4838-BC17-DAE9F5BA36E2}"/>
    <dgm:cxn modelId="{9478D2E4-51A3-44B2-96EF-DD10331D2F67}" srcId="{E9808A3E-18D1-4FB3-A090-329819C2CC4C}" destId="{AF5D4EF8-AE24-4935-9E1F-27A9BB801766}" srcOrd="2" destOrd="0" parTransId="{0565A44A-AAD9-4B20-99C7-13E617A56A9F}" sibTransId="{9249C590-1EE1-4291-AB99-A47249022D6C}"/>
    <dgm:cxn modelId="{42E1A085-9801-420B-A8A7-98F44DC890F6}" type="presOf" srcId="{E9808A3E-18D1-4FB3-A090-329819C2CC4C}" destId="{798F17E0-F866-4ADA-953C-F67F0AD50B2A}" srcOrd="0" destOrd="0" presId="urn:microsoft.com/office/officeart/2005/8/layout/vList5"/>
    <dgm:cxn modelId="{19ABF44B-80C2-416B-9322-EAF64A49E432}" type="presOf" srcId="{AF5D4EF8-AE24-4935-9E1F-27A9BB801766}" destId="{4EF3F3C8-CC31-4D56-B263-1D49EF14467C}" srcOrd="0" destOrd="0" presId="urn:microsoft.com/office/officeart/2005/8/layout/vList5"/>
    <dgm:cxn modelId="{6C15F4AF-0BD0-4470-B13A-CFB33E026E94}" type="presOf" srcId="{F3B524BB-1B48-4200-9E29-FF7015CDDFCE}" destId="{A6C70C5D-B628-48A2-8870-1D66D9985E9E}" srcOrd="0" destOrd="0" presId="urn:microsoft.com/office/officeart/2005/8/layout/vList5"/>
    <dgm:cxn modelId="{9283C4FA-31F0-45D8-ABF5-B48DAD5D40CC}" type="presOf" srcId="{211B7C89-CCD6-4A98-87EE-B90E8C5E21A9}" destId="{55E50C5F-3FB2-4C1B-81F6-C287CBB8AE0C}" srcOrd="0" destOrd="0" presId="urn:microsoft.com/office/officeart/2005/8/layout/vList5"/>
    <dgm:cxn modelId="{6483337E-D6FE-4AE3-826E-64B1B705A06B}" srcId="{E9808A3E-18D1-4FB3-A090-329819C2CC4C}" destId="{F3B524BB-1B48-4200-9E29-FF7015CDDFCE}" srcOrd="1" destOrd="0" parTransId="{7248C1E4-CF98-4806-A353-8B9510EB0E72}" sibTransId="{179EF2DB-19E5-4F3B-9436-EA16930FB4F6}"/>
    <dgm:cxn modelId="{982A56C0-3ECC-4312-B162-7769ED7B2E35}" srcId="{AF5D4EF8-AE24-4935-9E1F-27A9BB801766}" destId="{211B7C89-CCD6-4A98-87EE-B90E8C5E21A9}" srcOrd="0" destOrd="0" parTransId="{C4EDA87A-2D99-4693-AD62-422BB8769EEA}" sibTransId="{793A7EFC-D6D8-4D35-97C7-4048CB4FE1E7}"/>
    <dgm:cxn modelId="{CAFE8551-1AE7-4C46-8137-439D68B35461}" srcId="{6093478C-E5A2-4B82-B3BF-7611A0D9F257}" destId="{6F13BDC2-6ADF-4D81-959A-7EDE23410EA6}" srcOrd="0" destOrd="0" parTransId="{F6DA817F-6A2A-476B-9CE0-108AF55D8391}" sibTransId="{E7CBFFEC-18D3-46FC-B706-98E16DB64BC2}"/>
    <dgm:cxn modelId="{1DF8A7D0-16B5-438D-BF6E-E92BE33A22C7}" type="presOf" srcId="{D582A3A1-52E3-47C2-AF82-2A0775EDAB73}" destId="{FB243ACD-1B50-40A5-A1CF-F7E8758B4B0F}" srcOrd="0" destOrd="0" presId="urn:microsoft.com/office/officeart/2005/8/layout/vList5"/>
    <dgm:cxn modelId="{87E24852-F713-40F2-B26C-BFFD2EC5C6D9}" type="presOf" srcId="{6F13BDC2-6ADF-4D81-959A-7EDE23410EA6}" destId="{A0059712-93F9-4F05-AF88-879A65C61DDD}" srcOrd="0" destOrd="0" presId="urn:microsoft.com/office/officeart/2005/8/layout/vList5"/>
    <dgm:cxn modelId="{28C5B315-CC1A-45CE-B4B1-B491B365DF74}" type="presOf" srcId="{875FB1EC-14AF-4D86-936E-7C7AEC40A19C}" destId="{E75F5DF8-E086-4944-BCF2-6F88B1588440}" srcOrd="0" destOrd="0" presId="urn:microsoft.com/office/officeart/2005/8/layout/vList5"/>
    <dgm:cxn modelId="{26758CBD-33C2-462D-821A-77FC0ADA5A28}" type="presOf" srcId="{015736CC-C69A-48CD-9CD2-141E404786C6}" destId="{95D6FB24-5DCA-4C9F-AA07-F9AB76843EEC}" srcOrd="0" destOrd="0" presId="urn:microsoft.com/office/officeart/2005/8/layout/vList5"/>
    <dgm:cxn modelId="{7E5405BF-AD59-46F0-972B-C1235652401C}" type="presParOf" srcId="{798F17E0-F866-4ADA-953C-F67F0AD50B2A}" destId="{B82D2E29-DAD0-48E7-B4E8-3E73EB6E94A1}" srcOrd="0" destOrd="0" presId="urn:microsoft.com/office/officeart/2005/8/layout/vList5"/>
    <dgm:cxn modelId="{892B829A-52C1-4FEB-9BD6-5473A6B7934D}" type="presParOf" srcId="{B82D2E29-DAD0-48E7-B4E8-3E73EB6E94A1}" destId="{E75F5DF8-E086-4944-BCF2-6F88B1588440}" srcOrd="0" destOrd="0" presId="urn:microsoft.com/office/officeart/2005/8/layout/vList5"/>
    <dgm:cxn modelId="{D67415F4-31CC-4498-8121-FE5F36908940}" type="presParOf" srcId="{B82D2E29-DAD0-48E7-B4E8-3E73EB6E94A1}" destId="{95D6FB24-5DCA-4C9F-AA07-F9AB76843EEC}" srcOrd="1" destOrd="0" presId="urn:microsoft.com/office/officeart/2005/8/layout/vList5"/>
    <dgm:cxn modelId="{DFDAE679-39C8-4535-A1E1-C338C54BF568}" type="presParOf" srcId="{798F17E0-F866-4ADA-953C-F67F0AD50B2A}" destId="{CE4B1896-2882-4D32-A8FA-3838A1F264E6}" srcOrd="1" destOrd="0" presId="urn:microsoft.com/office/officeart/2005/8/layout/vList5"/>
    <dgm:cxn modelId="{D68DAA9F-D05A-4C38-8618-13AB39F66CC3}" type="presParOf" srcId="{798F17E0-F866-4ADA-953C-F67F0AD50B2A}" destId="{2CF58437-CE28-4265-85D0-32EFAD8F2BF2}" srcOrd="2" destOrd="0" presId="urn:microsoft.com/office/officeart/2005/8/layout/vList5"/>
    <dgm:cxn modelId="{0F241857-F003-404B-B242-81FE130B1EAF}" type="presParOf" srcId="{2CF58437-CE28-4265-85D0-32EFAD8F2BF2}" destId="{A6C70C5D-B628-48A2-8870-1D66D9985E9E}" srcOrd="0" destOrd="0" presId="urn:microsoft.com/office/officeart/2005/8/layout/vList5"/>
    <dgm:cxn modelId="{527A22E1-73FA-445B-ABCD-BAE5E3197C8C}" type="presParOf" srcId="{2CF58437-CE28-4265-85D0-32EFAD8F2BF2}" destId="{FB243ACD-1B50-40A5-A1CF-F7E8758B4B0F}" srcOrd="1" destOrd="0" presId="urn:microsoft.com/office/officeart/2005/8/layout/vList5"/>
    <dgm:cxn modelId="{6F50A35B-8B93-415D-92FB-D4FC9C327769}" type="presParOf" srcId="{798F17E0-F866-4ADA-953C-F67F0AD50B2A}" destId="{9F9CF6DD-804B-406D-B6AB-DDE9C4172142}" srcOrd="3" destOrd="0" presId="urn:microsoft.com/office/officeart/2005/8/layout/vList5"/>
    <dgm:cxn modelId="{100627A7-82BF-41F3-B439-9227DAFF14BC}" type="presParOf" srcId="{798F17E0-F866-4ADA-953C-F67F0AD50B2A}" destId="{D22F4A56-0195-4233-B04B-B2ED55A4B9F3}" srcOrd="4" destOrd="0" presId="urn:microsoft.com/office/officeart/2005/8/layout/vList5"/>
    <dgm:cxn modelId="{A1206CB8-ACFF-4063-9AD4-63A26222B6D8}" type="presParOf" srcId="{D22F4A56-0195-4233-B04B-B2ED55A4B9F3}" destId="{4EF3F3C8-CC31-4D56-B263-1D49EF14467C}" srcOrd="0" destOrd="0" presId="urn:microsoft.com/office/officeart/2005/8/layout/vList5"/>
    <dgm:cxn modelId="{889232CA-2295-4F91-89D3-8260AA905920}" type="presParOf" srcId="{D22F4A56-0195-4233-B04B-B2ED55A4B9F3}" destId="{55E50C5F-3FB2-4C1B-81F6-C287CBB8AE0C}" srcOrd="1" destOrd="0" presId="urn:microsoft.com/office/officeart/2005/8/layout/vList5"/>
    <dgm:cxn modelId="{833FE983-27A6-4E1C-BC9E-3B62D7E12A23}" type="presParOf" srcId="{798F17E0-F866-4ADA-953C-F67F0AD50B2A}" destId="{AE08FD5A-E458-4363-B8D1-B8B8657BC7D1}" srcOrd="5" destOrd="0" presId="urn:microsoft.com/office/officeart/2005/8/layout/vList5"/>
    <dgm:cxn modelId="{5C8B4FE1-9476-47BE-80BF-0AC4F0DC7BD5}" type="presParOf" srcId="{798F17E0-F866-4ADA-953C-F67F0AD50B2A}" destId="{4CD583F1-742A-4B5D-AF94-89A875254102}" srcOrd="6" destOrd="0" presId="urn:microsoft.com/office/officeart/2005/8/layout/vList5"/>
    <dgm:cxn modelId="{449C50C2-489F-4F12-9488-27693F9C57E9}" type="presParOf" srcId="{4CD583F1-742A-4B5D-AF94-89A875254102}" destId="{986502AB-1E06-46D0-A0A2-A75A6A07CCE1}" srcOrd="0" destOrd="0" presId="urn:microsoft.com/office/officeart/2005/8/layout/vList5"/>
    <dgm:cxn modelId="{02871B5A-1BDF-45C9-ACCD-E75D5F0994CA}" type="presParOf" srcId="{4CD583F1-742A-4B5D-AF94-89A875254102}" destId="{A0059712-93F9-4F05-AF88-879A65C61DD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978091-6C4A-4050-B53E-2F7058D802CE}">
      <dsp:nvSpPr>
        <dsp:cNvPr id="0" name=""/>
        <dsp:cNvSpPr/>
      </dsp:nvSpPr>
      <dsp:spPr>
        <a:xfrm>
          <a:off x="3340421" y="1734683"/>
          <a:ext cx="2874500" cy="15337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360" tIns="86360" rIns="86360" bIns="8636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400" kern="1200" dirty="0" smtClean="0"/>
            <a:t>Interposición</a:t>
          </a:r>
          <a:endParaRPr lang="es-SV" sz="3400" kern="1200" dirty="0"/>
        </a:p>
      </dsp:txBody>
      <dsp:txXfrm>
        <a:off x="3415293" y="1809555"/>
        <a:ext cx="2724756" cy="1384026"/>
      </dsp:txXfrm>
    </dsp:sp>
    <dsp:sp modelId="{D97A7B24-9D24-4497-8C66-CA2568C03390}">
      <dsp:nvSpPr>
        <dsp:cNvPr id="0" name=""/>
        <dsp:cNvSpPr/>
      </dsp:nvSpPr>
      <dsp:spPr>
        <a:xfrm rot="16200000">
          <a:off x="4528908" y="1485920"/>
          <a:ext cx="49752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97525" y="0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A2BC50-2866-4813-BE9C-A8704CC4C37D}">
      <dsp:nvSpPr>
        <dsp:cNvPr id="0" name=""/>
        <dsp:cNvSpPr/>
      </dsp:nvSpPr>
      <dsp:spPr>
        <a:xfrm>
          <a:off x="3844479" y="209531"/>
          <a:ext cx="1866384" cy="10276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88900" rIns="88900" bIns="8890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500" kern="1200" dirty="0" smtClean="0"/>
            <a:t>Plazo</a:t>
          </a:r>
          <a:endParaRPr lang="es-SV" sz="3500" kern="1200" dirty="0"/>
        </a:p>
      </dsp:txBody>
      <dsp:txXfrm>
        <a:off x="3894644" y="259696"/>
        <a:ext cx="1766054" cy="927296"/>
      </dsp:txXfrm>
    </dsp:sp>
    <dsp:sp modelId="{3A7768D3-A548-40D5-8A61-C6267754AA18}">
      <dsp:nvSpPr>
        <dsp:cNvPr id="0" name=""/>
        <dsp:cNvSpPr/>
      </dsp:nvSpPr>
      <dsp:spPr>
        <a:xfrm rot="2356253">
          <a:off x="5630688" y="3506430"/>
          <a:ext cx="75191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51917" y="0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EA58A5-7176-4534-96FF-90EAEC61FD94}">
      <dsp:nvSpPr>
        <dsp:cNvPr id="0" name=""/>
        <dsp:cNvSpPr/>
      </dsp:nvSpPr>
      <dsp:spPr>
        <a:xfrm>
          <a:off x="5909103" y="3744408"/>
          <a:ext cx="2034011" cy="10276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000" kern="1200" dirty="0" smtClean="0"/>
            <a:t>Por escrito</a:t>
          </a:r>
          <a:endParaRPr lang="es-SV" sz="3000" kern="1200" dirty="0"/>
        </a:p>
      </dsp:txBody>
      <dsp:txXfrm>
        <a:off x="5959268" y="3794573"/>
        <a:ext cx="1933681" cy="927296"/>
      </dsp:txXfrm>
    </dsp:sp>
    <dsp:sp modelId="{0C4F47AB-153A-4777-8C43-F0FCA87BD31D}">
      <dsp:nvSpPr>
        <dsp:cNvPr id="0" name=""/>
        <dsp:cNvSpPr/>
      </dsp:nvSpPr>
      <dsp:spPr>
        <a:xfrm rot="8654493">
          <a:off x="3178107" y="3440918"/>
          <a:ext cx="59026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90260" y="0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7A83BA-BAA0-45C4-BC86-F58D9CEC3B68}">
      <dsp:nvSpPr>
        <dsp:cNvPr id="0" name=""/>
        <dsp:cNvSpPr/>
      </dsp:nvSpPr>
      <dsp:spPr>
        <a:xfrm>
          <a:off x="909946" y="3613383"/>
          <a:ext cx="2856697" cy="12896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200" kern="1200" dirty="0" smtClean="0"/>
            <a:t>Ante el juez que la dictó</a:t>
          </a:r>
          <a:endParaRPr lang="es-SV" sz="3200" kern="1200" dirty="0"/>
        </a:p>
      </dsp:txBody>
      <dsp:txXfrm>
        <a:off x="972902" y="3676339"/>
        <a:ext cx="2730785" cy="11637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D6FB24-5DCA-4C9F-AA07-F9AB76843EEC}">
      <dsp:nvSpPr>
        <dsp:cNvPr id="0" name=""/>
        <dsp:cNvSpPr/>
      </dsp:nvSpPr>
      <dsp:spPr>
        <a:xfrm rot="5400000">
          <a:off x="5369701" y="-2129786"/>
          <a:ext cx="1012303" cy="553021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2600" kern="1200" dirty="0" smtClean="0"/>
            <a:t>Art. 461 al 463 C. PR. PN</a:t>
          </a:r>
          <a:endParaRPr lang="es-SV" sz="2600" kern="1200" dirty="0"/>
        </a:p>
      </dsp:txBody>
      <dsp:txXfrm rot="-5400000">
        <a:off x="3110746" y="178586"/>
        <a:ext cx="5480797" cy="913469"/>
      </dsp:txXfrm>
    </dsp:sp>
    <dsp:sp modelId="{E75F5DF8-E086-4944-BCF2-6F88B1588440}">
      <dsp:nvSpPr>
        <dsp:cNvPr id="0" name=""/>
        <dsp:cNvSpPr/>
      </dsp:nvSpPr>
      <dsp:spPr>
        <a:xfrm>
          <a:off x="0" y="2630"/>
          <a:ext cx="3110745" cy="12653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400" kern="1200" dirty="0" smtClean="0"/>
            <a:t>Base Legal</a:t>
          </a:r>
          <a:endParaRPr lang="es-SV" sz="3400" kern="1200" dirty="0"/>
        </a:p>
      </dsp:txBody>
      <dsp:txXfrm>
        <a:off x="61771" y="64401"/>
        <a:ext cx="2987203" cy="1141836"/>
      </dsp:txXfrm>
    </dsp:sp>
    <dsp:sp modelId="{FB243ACD-1B50-40A5-A1CF-F7E8758B4B0F}">
      <dsp:nvSpPr>
        <dsp:cNvPr id="0" name=""/>
        <dsp:cNvSpPr/>
      </dsp:nvSpPr>
      <dsp:spPr>
        <a:xfrm rot="5400000">
          <a:off x="5369701" y="-801139"/>
          <a:ext cx="1012303" cy="553021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2600" kern="1200" dirty="0" smtClean="0"/>
            <a:t>Contra incidentes o cuestión </a:t>
          </a:r>
          <a:r>
            <a:rPr lang="es-SV" sz="2600" kern="1200" dirty="0" err="1" smtClean="0"/>
            <a:t>interlocutoría</a:t>
          </a:r>
          <a:endParaRPr lang="es-SV" sz="2600" kern="1200" dirty="0"/>
        </a:p>
      </dsp:txBody>
      <dsp:txXfrm rot="-5400000">
        <a:off x="3110746" y="1507233"/>
        <a:ext cx="5480797" cy="913469"/>
      </dsp:txXfrm>
    </dsp:sp>
    <dsp:sp modelId="{A6C70C5D-B628-48A2-8870-1D66D9985E9E}">
      <dsp:nvSpPr>
        <dsp:cNvPr id="0" name=""/>
        <dsp:cNvSpPr/>
      </dsp:nvSpPr>
      <dsp:spPr>
        <a:xfrm>
          <a:off x="0" y="1331278"/>
          <a:ext cx="3110745" cy="12653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400" kern="1200" dirty="0" smtClean="0"/>
            <a:t>Interposición</a:t>
          </a:r>
          <a:endParaRPr lang="es-SV" sz="3400" kern="1200" dirty="0"/>
        </a:p>
      </dsp:txBody>
      <dsp:txXfrm>
        <a:off x="61771" y="1393049"/>
        <a:ext cx="2987203" cy="1141836"/>
      </dsp:txXfrm>
    </dsp:sp>
    <dsp:sp modelId="{55E50C5F-3FB2-4C1B-81F6-C287CBB8AE0C}">
      <dsp:nvSpPr>
        <dsp:cNvPr id="0" name=""/>
        <dsp:cNvSpPr/>
      </dsp:nvSpPr>
      <dsp:spPr>
        <a:xfrm rot="5400000">
          <a:off x="5369701" y="527508"/>
          <a:ext cx="1012303" cy="553021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2600" kern="1200" dirty="0" smtClean="0"/>
            <a:t>El mismo Juez que está conociendo</a:t>
          </a:r>
          <a:endParaRPr lang="es-SV" sz="2600" kern="1200" dirty="0"/>
        </a:p>
      </dsp:txBody>
      <dsp:txXfrm rot="-5400000">
        <a:off x="3110746" y="2835881"/>
        <a:ext cx="5480797" cy="913469"/>
      </dsp:txXfrm>
    </dsp:sp>
    <dsp:sp modelId="{4EF3F3C8-CC31-4D56-B263-1D49EF14467C}">
      <dsp:nvSpPr>
        <dsp:cNvPr id="0" name=""/>
        <dsp:cNvSpPr/>
      </dsp:nvSpPr>
      <dsp:spPr>
        <a:xfrm>
          <a:off x="0" y="2659926"/>
          <a:ext cx="3110745" cy="12653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400" kern="1200" dirty="0" smtClean="0"/>
            <a:t>Resuelve</a:t>
          </a:r>
          <a:endParaRPr lang="es-SV" sz="3400" kern="1200" dirty="0"/>
        </a:p>
      </dsp:txBody>
      <dsp:txXfrm>
        <a:off x="61771" y="2721697"/>
        <a:ext cx="2987203" cy="1141836"/>
      </dsp:txXfrm>
    </dsp:sp>
    <dsp:sp modelId="{A0059712-93F9-4F05-AF88-879A65C61DDD}">
      <dsp:nvSpPr>
        <dsp:cNvPr id="0" name=""/>
        <dsp:cNvSpPr/>
      </dsp:nvSpPr>
      <dsp:spPr>
        <a:xfrm rot="5400000">
          <a:off x="5369701" y="1856156"/>
          <a:ext cx="1012303" cy="553021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2600" kern="1200" dirty="0" smtClean="0"/>
            <a:t>Revocar o modificar la decisión anterior</a:t>
          </a:r>
          <a:endParaRPr lang="es-SV" sz="2600" kern="1200" dirty="0"/>
        </a:p>
      </dsp:txBody>
      <dsp:txXfrm rot="-5400000">
        <a:off x="3110746" y="4164529"/>
        <a:ext cx="5480797" cy="913469"/>
      </dsp:txXfrm>
    </dsp:sp>
    <dsp:sp modelId="{986502AB-1E06-46D0-A0A2-A75A6A07CCE1}">
      <dsp:nvSpPr>
        <dsp:cNvPr id="0" name=""/>
        <dsp:cNvSpPr/>
      </dsp:nvSpPr>
      <dsp:spPr>
        <a:xfrm>
          <a:off x="0" y="3988574"/>
          <a:ext cx="3110745" cy="12653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400" kern="1200" dirty="0" smtClean="0"/>
            <a:t>Efectos</a:t>
          </a:r>
          <a:endParaRPr lang="es-SV" sz="3400" kern="1200" dirty="0"/>
        </a:p>
      </dsp:txBody>
      <dsp:txXfrm>
        <a:off x="61771" y="4050345"/>
        <a:ext cx="2987203" cy="11418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D6FB24-5DCA-4C9F-AA07-F9AB76843EEC}">
      <dsp:nvSpPr>
        <dsp:cNvPr id="0" name=""/>
        <dsp:cNvSpPr/>
      </dsp:nvSpPr>
      <dsp:spPr>
        <a:xfrm rot="5400000">
          <a:off x="5369701" y="-2129786"/>
          <a:ext cx="1012303" cy="553021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2600" kern="1200" dirty="0" smtClean="0"/>
            <a:t>Art. 464 al 467 C. PR. PN</a:t>
          </a:r>
          <a:endParaRPr lang="es-SV" sz="2600" kern="1200" dirty="0"/>
        </a:p>
      </dsp:txBody>
      <dsp:txXfrm rot="-5400000">
        <a:off x="3110746" y="178586"/>
        <a:ext cx="5480797" cy="913469"/>
      </dsp:txXfrm>
    </dsp:sp>
    <dsp:sp modelId="{E75F5DF8-E086-4944-BCF2-6F88B1588440}">
      <dsp:nvSpPr>
        <dsp:cNvPr id="0" name=""/>
        <dsp:cNvSpPr/>
      </dsp:nvSpPr>
      <dsp:spPr>
        <a:xfrm>
          <a:off x="0" y="2630"/>
          <a:ext cx="3110745" cy="126537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400" kern="1200" dirty="0" smtClean="0"/>
            <a:t>Base Legal</a:t>
          </a:r>
          <a:endParaRPr lang="es-SV" sz="3400" kern="1200" dirty="0"/>
        </a:p>
      </dsp:txBody>
      <dsp:txXfrm>
        <a:off x="61771" y="64401"/>
        <a:ext cx="2987203" cy="1141836"/>
      </dsp:txXfrm>
    </dsp:sp>
    <dsp:sp modelId="{FB243ACD-1B50-40A5-A1CF-F7E8758B4B0F}">
      <dsp:nvSpPr>
        <dsp:cNvPr id="0" name=""/>
        <dsp:cNvSpPr/>
      </dsp:nvSpPr>
      <dsp:spPr>
        <a:xfrm rot="5400000">
          <a:off x="5369701" y="-801139"/>
          <a:ext cx="1012303" cy="553021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2600" kern="1200" dirty="0" smtClean="0"/>
            <a:t>Contra resolución apelable dictada en primera instancia</a:t>
          </a:r>
          <a:endParaRPr lang="es-SV" sz="2600" kern="1200" dirty="0"/>
        </a:p>
      </dsp:txBody>
      <dsp:txXfrm rot="-5400000">
        <a:off x="3110746" y="1507233"/>
        <a:ext cx="5480797" cy="913469"/>
      </dsp:txXfrm>
    </dsp:sp>
    <dsp:sp modelId="{A6C70C5D-B628-48A2-8870-1D66D9985E9E}">
      <dsp:nvSpPr>
        <dsp:cNvPr id="0" name=""/>
        <dsp:cNvSpPr/>
      </dsp:nvSpPr>
      <dsp:spPr>
        <a:xfrm>
          <a:off x="0" y="1331278"/>
          <a:ext cx="3110745" cy="126537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400" kern="1200" dirty="0" smtClean="0"/>
            <a:t>Interposición</a:t>
          </a:r>
          <a:endParaRPr lang="es-SV" sz="3400" kern="1200" dirty="0"/>
        </a:p>
      </dsp:txBody>
      <dsp:txXfrm>
        <a:off x="61771" y="1393049"/>
        <a:ext cx="2987203" cy="1141836"/>
      </dsp:txXfrm>
    </dsp:sp>
    <dsp:sp modelId="{55E50C5F-3FB2-4C1B-81F6-C287CBB8AE0C}">
      <dsp:nvSpPr>
        <dsp:cNvPr id="0" name=""/>
        <dsp:cNvSpPr/>
      </dsp:nvSpPr>
      <dsp:spPr>
        <a:xfrm rot="5400000">
          <a:off x="5369701" y="527508"/>
          <a:ext cx="1012303" cy="553021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2600" kern="1200" dirty="0" smtClean="0"/>
            <a:t>El Juez superior en grado</a:t>
          </a:r>
          <a:endParaRPr lang="es-SV" sz="2600" kern="1200" dirty="0"/>
        </a:p>
      </dsp:txBody>
      <dsp:txXfrm rot="-5400000">
        <a:off x="3110746" y="2835881"/>
        <a:ext cx="5480797" cy="913469"/>
      </dsp:txXfrm>
    </dsp:sp>
    <dsp:sp modelId="{4EF3F3C8-CC31-4D56-B263-1D49EF14467C}">
      <dsp:nvSpPr>
        <dsp:cNvPr id="0" name=""/>
        <dsp:cNvSpPr/>
      </dsp:nvSpPr>
      <dsp:spPr>
        <a:xfrm>
          <a:off x="0" y="2659926"/>
          <a:ext cx="3110745" cy="126537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400" kern="1200" dirty="0" smtClean="0"/>
            <a:t>Resuelve</a:t>
          </a:r>
          <a:endParaRPr lang="es-SV" sz="3400" kern="1200" dirty="0"/>
        </a:p>
      </dsp:txBody>
      <dsp:txXfrm>
        <a:off x="61771" y="2721697"/>
        <a:ext cx="2987203" cy="1141836"/>
      </dsp:txXfrm>
    </dsp:sp>
    <dsp:sp modelId="{A0059712-93F9-4F05-AF88-879A65C61DDD}">
      <dsp:nvSpPr>
        <dsp:cNvPr id="0" name=""/>
        <dsp:cNvSpPr/>
      </dsp:nvSpPr>
      <dsp:spPr>
        <a:xfrm rot="5400000">
          <a:off x="5369701" y="1856156"/>
          <a:ext cx="1012303" cy="553021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2600" kern="1200" dirty="0" smtClean="0"/>
            <a:t>Revocar, modificar o confirmar la decisión apelada</a:t>
          </a:r>
          <a:endParaRPr lang="es-SV" sz="2600" kern="1200" dirty="0"/>
        </a:p>
      </dsp:txBody>
      <dsp:txXfrm rot="-5400000">
        <a:off x="3110746" y="4164529"/>
        <a:ext cx="5480797" cy="913469"/>
      </dsp:txXfrm>
    </dsp:sp>
    <dsp:sp modelId="{986502AB-1E06-46D0-A0A2-A75A6A07CCE1}">
      <dsp:nvSpPr>
        <dsp:cNvPr id="0" name=""/>
        <dsp:cNvSpPr/>
      </dsp:nvSpPr>
      <dsp:spPr>
        <a:xfrm>
          <a:off x="0" y="3988574"/>
          <a:ext cx="3110745" cy="126537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400" kern="1200" dirty="0" smtClean="0"/>
            <a:t>Efectos</a:t>
          </a:r>
          <a:endParaRPr lang="es-SV" sz="3400" kern="1200" dirty="0"/>
        </a:p>
      </dsp:txBody>
      <dsp:txXfrm>
        <a:off x="61771" y="4050345"/>
        <a:ext cx="2987203" cy="114183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D6FB24-5DCA-4C9F-AA07-F9AB76843EEC}">
      <dsp:nvSpPr>
        <dsp:cNvPr id="0" name=""/>
        <dsp:cNvSpPr/>
      </dsp:nvSpPr>
      <dsp:spPr>
        <a:xfrm rot="5400000">
          <a:off x="5369701" y="-2129786"/>
          <a:ext cx="1012303" cy="553021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2600" kern="1200" dirty="0" smtClean="0"/>
            <a:t>Art. 468 al 477 C. PR. PN</a:t>
          </a:r>
          <a:endParaRPr lang="es-SV" sz="2600" kern="1200" dirty="0"/>
        </a:p>
      </dsp:txBody>
      <dsp:txXfrm rot="-5400000">
        <a:off x="3110746" y="178586"/>
        <a:ext cx="5480797" cy="913469"/>
      </dsp:txXfrm>
    </dsp:sp>
    <dsp:sp modelId="{E75F5DF8-E086-4944-BCF2-6F88B1588440}">
      <dsp:nvSpPr>
        <dsp:cNvPr id="0" name=""/>
        <dsp:cNvSpPr/>
      </dsp:nvSpPr>
      <dsp:spPr>
        <a:xfrm>
          <a:off x="0" y="2630"/>
          <a:ext cx="3110745" cy="126537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400" kern="1200" dirty="0" smtClean="0"/>
            <a:t>Base Legal</a:t>
          </a:r>
          <a:endParaRPr lang="es-SV" sz="3400" kern="1200" dirty="0"/>
        </a:p>
      </dsp:txBody>
      <dsp:txXfrm>
        <a:off x="61771" y="64401"/>
        <a:ext cx="2987203" cy="1141836"/>
      </dsp:txXfrm>
    </dsp:sp>
    <dsp:sp modelId="{FB243ACD-1B50-40A5-A1CF-F7E8758B4B0F}">
      <dsp:nvSpPr>
        <dsp:cNvPr id="0" name=""/>
        <dsp:cNvSpPr/>
      </dsp:nvSpPr>
      <dsp:spPr>
        <a:xfrm rot="5400000">
          <a:off x="5369701" y="-801139"/>
          <a:ext cx="1012303" cy="553021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2600" kern="1200" dirty="0" smtClean="0"/>
            <a:t>Sentencia </a:t>
          </a:r>
          <a:r>
            <a:rPr lang="es-SV" sz="2600" kern="1200" dirty="0" smtClean="0"/>
            <a:t>Dictada en </a:t>
          </a:r>
          <a:r>
            <a:rPr lang="es-SV" sz="2600" kern="1200" dirty="0" smtClean="0"/>
            <a:t>Primera instancia</a:t>
          </a:r>
          <a:endParaRPr lang="es-SV" sz="2600" kern="1200" dirty="0"/>
        </a:p>
      </dsp:txBody>
      <dsp:txXfrm rot="-5400000">
        <a:off x="3110746" y="1507233"/>
        <a:ext cx="5480797" cy="913469"/>
      </dsp:txXfrm>
    </dsp:sp>
    <dsp:sp modelId="{A6C70C5D-B628-48A2-8870-1D66D9985E9E}">
      <dsp:nvSpPr>
        <dsp:cNvPr id="0" name=""/>
        <dsp:cNvSpPr/>
      </dsp:nvSpPr>
      <dsp:spPr>
        <a:xfrm>
          <a:off x="0" y="1331278"/>
          <a:ext cx="3110745" cy="126537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400" kern="1200" dirty="0" smtClean="0"/>
            <a:t>Interposición</a:t>
          </a:r>
          <a:endParaRPr lang="es-SV" sz="3400" kern="1200" dirty="0"/>
        </a:p>
      </dsp:txBody>
      <dsp:txXfrm>
        <a:off x="61771" y="1393049"/>
        <a:ext cx="2987203" cy="1141836"/>
      </dsp:txXfrm>
    </dsp:sp>
    <dsp:sp modelId="{55E50C5F-3FB2-4C1B-81F6-C287CBB8AE0C}">
      <dsp:nvSpPr>
        <dsp:cNvPr id="0" name=""/>
        <dsp:cNvSpPr/>
      </dsp:nvSpPr>
      <dsp:spPr>
        <a:xfrm rot="5400000">
          <a:off x="5369701" y="527508"/>
          <a:ext cx="1012303" cy="553021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2600" kern="1200" dirty="0" smtClean="0"/>
            <a:t>El Juez superior en grado</a:t>
          </a:r>
          <a:endParaRPr lang="es-SV" sz="2600" kern="1200" dirty="0"/>
        </a:p>
      </dsp:txBody>
      <dsp:txXfrm rot="-5400000">
        <a:off x="3110746" y="2835881"/>
        <a:ext cx="5480797" cy="913469"/>
      </dsp:txXfrm>
    </dsp:sp>
    <dsp:sp modelId="{4EF3F3C8-CC31-4D56-B263-1D49EF14467C}">
      <dsp:nvSpPr>
        <dsp:cNvPr id="0" name=""/>
        <dsp:cNvSpPr/>
      </dsp:nvSpPr>
      <dsp:spPr>
        <a:xfrm>
          <a:off x="0" y="2659926"/>
          <a:ext cx="3110745" cy="126537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400" kern="1200" dirty="0" smtClean="0"/>
            <a:t>Resuelve</a:t>
          </a:r>
          <a:endParaRPr lang="es-SV" sz="3400" kern="1200" dirty="0"/>
        </a:p>
      </dsp:txBody>
      <dsp:txXfrm>
        <a:off x="61771" y="2721697"/>
        <a:ext cx="2987203" cy="1141836"/>
      </dsp:txXfrm>
    </dsp:sp>
    <dsp:sp modelId="{A0059712-93F9-4F05-AF88-879A65C61DDD}">
      <dsp:nvSpPr>
        <dsp:cNvPr id="0" name=""/>
        <dsp:cNvSpPr/>
      </dsp:nvSpPr>
      <dsp:spPr>
        <a:xfrm rot="5400000">
          <a:off x="5369701" y="1856156"/>
          <a:ext cx="1012303" cy="553021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2600" kern="1200" dirty="0" smtClean="0"/>
            <a:t>Revocar, modificar o confirmar la sentencia apelada</a:t>
          </a:r>
          <a:endParaRPr lang="es-SV" sz="2600" kern="1200" dirty="0"/>
        </a:p>
      </dsp:txBody>
      <dsp:txXfrm rot="-5400000">
        <a:off x="3110746" y="4164529"/>
        <a:ext cx="5480797" cy="913469"/>
      </dsp:txXfrm>
    </dsp:sp>
    <dsp:sp modelId="{986502AB-1E06-46D0-A0A2-A75A6A07CCE1}">
      <dsp:nvSpPr>
        <dsp:cNvPr id="0" name=""/>
        <dsp:cNvSpPr/>
      </dsp:nvSpPr>
      <dsp:spPr>
        <a:xfrm>
          <a:off x="0" y="3988574"/>
          <a:ext cx="3110745" cy="126537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400" kern="1200" dirty="0" smtClean="0"/>
            <a:t>Efectos</a:t>
          </a:r>
          <a:endParaRPr lang="es-SV" sz="3400" kern="1200" dirty="0"/>
        </a:p>
      </dsp:txBody>
      <dsp:txXfrm>
        <a:off x="61771" y="4050345"/>
        <a:ext cx="2987203" cy="114183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D6FB24-5DCA-4C9F-AA07-F9AB76843EEC}">
      <dsp:nvSpPr>
        <dsp:cNvPr id="0" name=""/>
        <dsp:cNvSpPr/>
      </dsp:nvSpPr>
      <dsp:spPr>
        <a:xfrm rot="5400000">
          <a:off x="5369701" y="-2129786"/>
          <a:ext cx="1012303" cy="553021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2600" kern="1200" dirty="0" smtClean="0"/>
            <a:t>Art. 478 al 488 C. PR. PN</a:t>
          </a:r>
          <a:endParaRPr lang="es-SV" sz="2600" kern="1200" dirty="0"/>
        </a:p>
      </dsp:txBody>
      <dsp:txXfrm rot="-5400000">
        <a:off x="3110746" y="178586"/>
        <a:ext cx="5480797" cy="913469"/>
      </dsp:txXfrm>
    </dsp:sp>
    <dsp:sp modelId="{E75F5DF8-E086-4944-BCF2-6F88B1588440}">
      <dsp:nvSpPr>
        <dsp:cNvPr id="0" name=""/>
        <dsp:cNvSpPr/>
      </dsp:nvSpPr>
      <dsp:spPr>
        <a:xfrm>
          <a:off x="0" y="2630"/>
          <a:ext cx="3110745" cy="126537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400" kern="1200" dirty="0" smtClean="0"/>
            <a:t>Base Legal</a:t>
          </a:r>
          <a:endParaRPr lang="es-SV" sz="3400" kern="1200" dirty="0"/>
        </a:p>
      </dsp:txBody>
      <dsp:txXfrm>
        <a:off x="61771" y="64401"/>
        <a:ext cx="2987203" cy="1141836"/>
      </dsp:txXfrm>
    </dsp:sp>
    <dsp:sp modelId="{FB243ACD-1B50-40A5-A1CF-F7E8758B4B0F}">
      <dsp:nvSpPr>
        <dsp:cNvPr id="0" name=""/>
        <dsp:cNvSpPr/>
      </dsp:nvSpPr>
      <dsp:spPr>
        <a:xfrm rot="5400000">
          <a:off x="5369701" y="-801139"/>
          <a:ext cx="1012303" cy="553021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2600" kern="1200" dirty="0" smtClean="0"/>
            <a:t>Sentencia </a:t>
          </a:r>
          <a:r>
            <a:rPr lang="es-SV" sz="2600" kern="1200" dirty="0" smtClean="0"/>
            <a:t>de </a:t>
          </a:r>
          <a:r>
            <a:rPr lang="es-SV" sz="2600" kern="1200" dirty="0" smtClean="0"/>
            <a:t>la Cámara</a:t>
          </a:r>
          <a:endParaRPr lang="es-SV" sz="2600" kern="1200" dirty="0"/>
        </a:p>
      </dsp:txBody>
      <dsp:txXfrm rot="-5400000">
        <a:off x="3110746" y="1507233"/>
        <a:ext cx="5480797" cy="913469"/>
      </dsp:txXfrm>
    </dsp:sp>
    <dsp:sp modelId="{A6C70C5D-B628-48A2-8870-1D66D9985E9E}">
      <dsp:nvSpPr>
        <dsp:cNvPr id="0" name=""/>
        <dsp:cNvSpPr/>
      </dsp:nvSpPr>
      <dsp:spPr>
        <a:xfrm>
          <a:off x="0" y="1331278"/>
          <a:ext cx="3110745" cy="126537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400" kern="1200" dirty="0" smtClean="0"/>
            <a:t>Interposición</a:t>
          </a:r>
          <a:endParaRPr lang="es-SV" sz="3400" kern="1200" dirty="0"/>
        </a:p>
      </dsp:txBody>
      <dsp:txXfrm>
        <a:off x="61771" y="1393049"/>
        <a:ext cx="2987203" cy="1141836"/>
      </dsp:txXfrm>
    </dsp:sp>
    <dsp:sp modelId="{55E50C5F-3FB2-4C1B-81F6-C287CBB8AE0C}">
      <dsp:nvSpPr>
        <dsp:cNvPr id="0" name=""/>
        <dsp:cNvSpPr/>
      </dsp:nvSpPr>
      <dsp:spPr>
        <a:xfrm rot="5400000">
          <a:off x="5369701" y="527508"/>
          <a:ext cx="1012303" cy="553021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2600" kern="1200" dirty="0" smtClean="0"/>
            <a:t>Sala de lo Penal de la CSJ</a:t>
          </a:r>
          <a:endParaRPr lang="es-SV" sz="2600" kern="1200" dirty="0"/>
        </a:p>
      </dsp:txBody>
      <dsp:txXfrm rot="-5400000">
        <a:off x="3110746" y="2835881"/>
        <a:ext cx="5480797" cy="913469"/>
      </dsp:txXfrm>
    </dsp:sp>
    <dsp:sp modelId="{4EF3F3C8-CC31-4D56-B263-1D49EF14467C}">
      <dsp:nvSpPr>
        <dsp:cNvPr id="0" name=""/>
        <dsp:cNvSpPr/>
      </dsp:nvSpPr>
      <dsp:spPr>
        <a:xfrm>
          <a:off x="0" y="2659926"/>
          <a:ext cx="3110745" cy="126537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400" kern="1200" dirty="0" smtClean="0"/>
            <a:t>Resuelve</a:t>
          </a:r>
          <a:endParaRPr lang="es-SV" sz="3400" kern="1200" dirty="0"/>
        </a:p>
      </dsp:txBody>
      <dsp:txXfrm>
        <a:off x="61771" y="2721697"/>
        <a:ext cx="2987203" cy="1141836"/>
      </dsp:txXfrm>
    </dsp:sp>
    <dsp:sp modelId="{A0059712-93F9-4F05-AF88-879A65C61DDD}">
      <dsp:nvSpPr>
        <dsp:cNvPr id="0" name=""/>
        <dsp:cNvSpPr/>
      </dsp:nvSpPr>
      <dsp:spPr>
        <a:xfrm rot="5400000">
          <a:off x="5369701" y="1856156"/>
          <a:ext cx="1012303" cy="553021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2600" kern="1200" dirty="0" smtClean="0"/>
            <a:t>Revocar, modificar o confirmar la sentencia casada</a:t>
          </a:r>
          <a:endParaRPr lang="es-SV" sz="2600" kern="1200" dirty="0"/>
        </a:p>
      </dsp:txBody>
      <dsp:txXfrm rot="-5400000">
        <a:off x="3110746" y="4164529"/>
        <a:ext cx="5480797" cy="913469"/>
      </dsp:txXfrm>
    </dsp:sp>
    <dsp:sp modelId="{986502AB-1E06-46D0-A0A2-A75A6A07CCE1}">
      <dsp:nvSpPr>
        <dsp:cNvPr id="0" name=""/>
        <dsp:cNvSpPr/>
      </dsp:nvSpPr>
      <dsp:spPr>
        <a:xfrm>
          <a:off x="0" y="3988574"/>
          <a:ext cx="3110745" cy="126537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400" kern="1200" dirty="0" smtClean="0"/>
            <a:t>Efectos</a:t>
          </a:r>
          <a:endParaRPr lang="es-SV" sz="3400" kern="1200" dirty="0"/>
        </a:p>
      </dsp:txBody>
      <dsp:txXfrm>
        <a:off x="61771" y="4050345"/>
        <a:ext cx="2987203" cy="114183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D6FB24-5DCA-4C9F-AA07-F9AB76843EEC}">
      <dsp:nvSpPr>
        <dsp:cNvPr id="0" name=""/>
        <dsp:cNvSpPr/>
      </dsp:nvSpPr>
      <dsp:spPr>
        <a:xfrm rot="5400000">
          <a:off x="5394854" y="-2162326"/>
          <a:ext cx="961995" cy="553021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2400" kern="1200" dirty="0" smtClean="0"/>
            <a:t>Art. 489 al 497 C. PR. PN</a:t>
          </a:r>
          <a:endParaRPr lang="es-SV" sz="2400" kern="1200" dirty="0"/>
        </a:p>
      </dsp:txBody>
      <dsp:txXfrm rot="-5400000">
        <a:off x="3110745" y="168744"/>
        <a:ext cx="5483253" cy="868073"/>
      </dsp:txXfrm>
    </dsp:sp>
    <dsp:sp modelId="{E75F5DF8-E086-4944-BCF2-6F88B1588440}">
      <dsp:nvSpPr>
        <dsp:cNvPr id="0" name=""/>
        <dsp:cNvSpPr/>
      </dsp:nvSpPr>
      <dsp:spPr>
        <a:xfrm>
          <a:off x="0" y="1533"/>
          <a:ext cx="3110745" cy="12024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400" kern="1200" dirty="0" smtClean="0"/>
            <a:t>Base Legal</a:t>
          </a:r>
          <a:endParaRPr lang="es-SV" sz="3400" kern="1200" dirty="0"/>
        </a:p>
      </dsp:txBody>
      <dsp:txXfrm>
        <a:off x="58701" y="60234"/>
        <a:ext cx="2993343" cy="1085092"/>
      </dsp:txXfrm>
    </dsp:sp>
    <dsp:sp modelId="{FB243ACD-1B50-40A5-A1CF-F7E8758B4B0F}">
      <dsp:nvSpPr>
        <dsp:cNvPr id="0" name=""/>
        <dsp:cNvSpPr/>
      </dsp:nvSpPr>
      <dsp:spPr>
        <a:xfrm rot="5400000">
          <a:off x="5394854" y="-899706"/>
          <a:ext cx="961995" cy="553021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2400" kern="1200" dirty="0" smtClean="0"/>
            <a:t>Sentencia Condenatoria firme</a:t>
          </a:r>
          <a:endParaRPr lang="es-SV" sz="2400" kern="1200" dirty="0"/>
        </a:p>
      </dsp:txBody>
      <dsp:txXfrm rot="-5400000">
        <a:off x="3110745" y="1431364"/>
        <a:ext cx="5483253" cy="868073"/>
      </dsp:txXfrm>
    </dsp:sp>
    <dsp:sp modelId="{A6C70C5D-B628-48A2-8870-1D66D9985E9E}">
      <dsp:nvSpPr>
        <dsp:cNvPr id="0" name=""/>
        <dsp:cNvSpPr/>
      </dsp:nvSpPr>
      <dsp:spPr>
        <a:xfrm>
          <a:off x="0" y="1264152"/>
          <a:ext cx="3110745" cy="12024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400" kern="1200" dirty="0" smtClean="0"/>
            <a:t>Interposición</a:t>
          </a:r>
          <a:endParaRPr lang="es-SV" sz="3400" kern="1200" dirty="0"/>
        </a:p>
      </dsp:txBody>
      <dsp:txXfrm>
        <a:off x="58701" y="1322853"/>
        <a:ext cx="2993343" cy="1085092"/>
      </dsp:txXfrm>
    </dsp:sp>
    <dsp:sp modelId="{55E50C5F-3FB2-4C1B-81F6-C287CBB8AE0C}">
      <dsp:nvSpPr>
        <dsp:cNvPr id="0" name=""/>
        <dsp:cNvSpPr/>
      </dsp:nvSpPr>
      <dsp:spPr>
        <a:xfrm rot="5400000">
          <a:off x="5394854" y="362912"/>
          <a:ext cx="961995" cy="553021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2400" kern="1200" dirty="0" smtClean="0"/>
            <a:t>El mismo Juez de la Causa</a:t>
          </a:r>
          <a:endParaRPr lang="es-SV" sz="2400" kern="1200" dirty="0"/>
        </a:p>
      </dsp:txBody>
      <dsp:txXfrm rot="-5400000">
        <a:off x="3110745" y="2693983"/>
        <a:ext cx="5483253" cy="868073"/>
      </dsp:txXfrm>
    </dsp:sp>
    <dsp:sp modelId="{4EF3F3C8-CC31-4D56-B263-1D49EF14467C}">
      <dsp:nvSpPr>
        <dsp:cNvPr id="0" name=""/>
        <dsp:cNvSpPr/>
      </dsp:nvSpPr>
      <dsp:spPr>
        <a:xfrm>
          <a:off x="0" y="2526772"/>
          <a:ext cx="3110745" cy="12024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400" kern="1200" dirty="0" smtClean="0"/>
            <a:t>Resuelve</a:t>
          </a:r>
          <a:endParaRPr lang="es-SV" sz="3400" kern="1200" dirty="0"/>
        </a:p>
      </dsp:txBody>
      <dsp:txXfrm>
        <a:off x="58701" y="2585473"/>
        <a:ext cx="2993343" cy="1085092"/>
      </dsp:txXfrm>
    </dsp:sp>
    <dsp:sp modelId="{A0059712-93F9-4F05-AF88-879A65C61DDD}">
      <dsp:nvSpPr>
        <dsp:cNvPr id="0" name=""/>
        <dsp:cNvSpPr/>
      </dsp:nvSpPr>
      <dsp:spPr>
        <a:xfrm rot="5400000">
          <a:off x="5137285" y="1759814"/>
          <a:ext cx="1465658" cy="552481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2400" kern="1200" dirty="0" smtClean="0"/>
            <a:t>Puede anular la Sentencia ordenando nuevo juicio, dictar nueva sentencia o ratificar la anterior</a:t>
          </a:r>
          <a:endParaRPr lang="es-SV" sz="2400" kern="1200" dirty="0"/>
        </a:p>
      </dsp:txBody>
      <dsp:txXfrm rot="-5400000">
        <a:off x="3107708" y="3860939"/>
        <a:ext cx="5453265" cy="1322562"/>
      </dsp:txXfrm>
    </dsp:sp>
    <dsp:sp modelId="{986502AB-1E06-46D0-A0A2-A75A6A07CCE1}">
      <dsp:nvSpPr>
        <dsp:cNvPr id="0" name=""/>
        <dsp:cNvSpPr/>
      </dsp:nvSpPr>
      <dsp:spPr>
        <a:xfrm>
          <a:off x="0" y="3920974"/>
          <a:ext cx="3107707" cy="12024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400" kern="1200" dirty="0" smtClean="0"/>
            <a:t>Efectos</a:t>
          </a:r>
          <a:endParaRPr lang="es-SV" sz="3400" kern="1200" dirty="0"/>
        </a:p>
      </dsp:txBody>
      <dsp:txXfrm>
        <a:off x="58701" y="3979675"/>
        <a:ext cx="2990305" cy="10850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s-SV" dirty="0"/>
              <a:t>Consejo Superior de Salud </a:t>
            </a:r>
            <a:r>
              <a:rPr lang="es-SV" dirty="0" smtClean="0"/>
              <a:t>Pública</a:t>
            </a: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r">
              <a:defRPr sz="1200"/>
            </a:lvl1pPr>
          </a:lstStyle>
          <a:p>
            <a:fld id="{2FBF4893-B5AF-496E-B7FA-4B885D7F874E}" type="datetimeFigureOut">
              <a:rPr lang="es-SV" smtClean="0"/>
              <a:t>13/04/2016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l">
              <a:defRPr sz="1200"/>
            </a:lvl1pPr>
          </a:lstStyle>
          <a:p>
            <a:r>
              <a:rPr lang="es-ES" dirty="0" smtClean="0"/>
              <a:t>Diplomado  Legislación en Salud 2015</a:t>
            </a:r>
            <a:endParaRPr lang="es-SV" dirty="0" smtClean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9" y="8829966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r">
              <a:defRPr sz="1200"/>
            </a:lvl1pPr>
          </a:lstStyle>
          <a:p>
            <a:fld id="{CF9522AE-490B-4A1A-ABBB-81F5EF5554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225189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A080-9969-4ECC-9587-AF9976222F4C}" type="datetimeFigureOut">
              <a:rPr lang="es-SV" smtClean="0"/>
              <a:t>13/04/2016</a:t>
            </a:fld>
            <a:endParaRPr lang="es-SV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D03E0D-AB25-4049-9B2A-5B8193710544}" type="slidenum">
              <a:rPr lang="es-SV" smtClean="0"/>
              <a:t>‹Nº›</a:t>
            </a:fld>
            <a:endParaRPr lang="es-SV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A080-9969-4ECC-9587-AF9976222F4C}" type="datetimeFigureOut">
              <a:rPr lang="es-SV" smtClean="0"/>
              <a:t>13/04/2016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3E0D-AB25-4049-9B2A-5B8193710544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A080-9969-4ECC-9587-AF9976222F4C}" type="datetimeFigureOut">
              <a:rPr lang="es-SV" smtClean="0"/>
              <a:t>13/04/2016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3E0D-AB25-4049-9B2A-5B8193710544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A080-9969-4ECC-9587-AF9976222F4C}" type="datetimeFigureOut">
              <a:rPr lang="es-SV" smtClean="0"/>
              <a:t>13/04/2016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3E0D-AB25-4049-9B2A-5B8193710544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A080-9969-4ECC-9587-AF9976222F4C}" type="datetimeFigureOut">
              <a:rPr lang="es-SV" smtClean="0"/>
              <a:t>13/04/2016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3E0D-AB25-4049-9B2A-5B8193710544}" type="slidenum">
              <a:rPr lang="es-SV" smtClean="0"/>
              <a:t>‹Nº›</a:t>
            </a:fld>
            <a:endParaRPr lang="es-SV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A080-9969-4ECC-9587-AF9976222F4C}" type="datetimeFigureOut">
              <a:rPr lang="es-SV" smtClean="0"/>
              <a:t>13/04/2016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3E0D-AB25-4049-9B2A-5B8193710544}" type="slidenum">
              <a:rPr lang="es-SV" smtClean="0"/>
              <a:t>‹Nº›</a:t>
            </a:fld>
            <a:endParaRPr lang="es-SV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A080-9969-4ECC-9587-AF9976222F4C}" type="datetimeFigureOut">
              <a:rPr lang="es-SV" smtClean="0"/>
              <a:t>13/04/2016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3E0D-AB25-4049-9B2A-5B8193710544}" type="slidenum">
              <a:rPr lang="es-SV" smtClean="0"/>
              <a:t>‹Nº›</a:t>
            </a:fld>
            <a:endParaRPr lang="es-SV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A080-9969-4ECC-9587-AF9976222F4C}" type="datetimeFigureOut">
              <a:rPr lang="es-SV" smtClean="0"/>
              <a:t>13/04/2016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3E0D-AB25-4049-9B2A-5B8193710544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A080-9969-4ECC-9587-AF9976222F4C}" type="datetimeFigureOut">
              <a:rPr lang="es-SV" smtClean="0"/>
              <a:t>13/04/2016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3E0D-AB25-4049-9B2A-5B8193710544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A080-9969-4ECC-9587-AF9976222F4C}" type="datetimeFigureOut">
              <a:rPr lang="es-SV" smtClean="0"/>
              <a:t>13/04/2016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3E0D-AB25-4049-9B2A-5B8193710544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A080-9969-4ECC-9587-AF9976222F4C}" type="datetimeFigureOut">
              <a:rPr lang="es-SV" smtClean="0"/>
              <a:t>13/04/2016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3E0D-AB25-4049-9B2A-5B8193710544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417A080-9969-4ECC-9587-AF9976222F4C}" type="datetimeFigureOut">
              <a:rPr lang="es-SV" smtClean="0"/>
              <a:t>13/04/2016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4D03E0D-AB25-4049-9B2A-5B8193710544}" type="slidenum">
              <a:rPr lang="es-SV" smtClean="0"/>
              <a:t>‹Nº›</a:t>
            </a:fld>
            <a:endParaRPr lang="es-SV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9" name="8 Imagen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2269" y="260649"/>
            <a:ext cx="1304147" cy="5040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8829" y="-27384"/>
            <a:ext cx="901955" cy="792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Subtítulo"/>
          <p:cNvSpPr txBox="1">
            <a:spLocks/>
          </p:cNvSpPr>
          <p:nvPr/>
        </p:nvSpPr>
        <p:spPr>
          <a:xfrm>
            <a:off x="3779912" y="5759896"/>
            <a:ext cx="4464496" cy="10534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es-MX" altLang="es-SV" sz="3200" dirty="0" smtClean="0"/>
              <a:t>FACILITADOR</a:t>
            </a:r>
            <a:br>
              <a:rPr lang="es-MX" altLang="es-SV" sz="3200" dirty="0" smtClean="0"/>
            </a:br>
            <a:r>
              <a:rPr lang="es-MX" altLang="es-SV" sz="3200" dirty="0" smtClean="0"/>
              <a:t>Douglas O. Cruz Bonilla</a:t>
            </a:r>
            <a:endParaRPr lang="es-SV" sz="3200" dirty="0"/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611560" y="1151384"/>
            <a:ext cx="7848872" cy="2133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0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s-MX" altLang="es-SV" sz="2800" b="1" dirty="0" smtClean="0"/>
              <a:t>CONSEJO SUPERIOR DE SALUD PÚBLICA </a:t>
            </a:r>
            <a:br>
              <a:rPr lang="es-MX" altLang="es-SV" sz="2800" b="1" dirty="0" smtClean="0"/>
            </a:br>
            <a:r>
              <a:rPr lang="es-MX" altLang="es-SV" sz="2800" b="1" dirty="0" smtClean="0"/>
              <a:t>DIPLOMADO DE LEGISLACION EN SALUD</a:t>
            </a:r>
            <a:endParaRPr lang="es-SV" sz="2800" dirty="0"/>
          </a:p>
        </p:txBody>
      </p:sp>
      <p:sp>
        <p:nvSpPr>
          <p:cNvPr id="7" name="6 Rectángulo"/>
          <p:cNvSpPr/>
          <p:nvPr/>
        </p:nvSpPr>
        <p:spPr>
          <a:xfrm>
            <a:off x="1691680" y="3689737"/>
            <a:ext cx="65527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8000" dirty="0">
                <a:solidFill>
                  <a:srgbClr val="2F5897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Los Recursos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7966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4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4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36512" y="0"/>
            <a:ext cx="7139136" cy="1600200"/>
          </a:xfrm>
        </p:spPr>
        <p:txBody>
          <a:bodyPr/>
          <a:lstStyle/>
          <a:p>
            <a:r>
              <a:rPr lang="es-SV" dirty="0" smtClean="0"/>
              <a:t>Recursos de Apelación</a:t>
            </a:r>
            <a:br>
              <a:rPr lang="es-SV" dirty="0" smtClean="0"/>
            </a:br>
            <a:r>
              <a:rPr lang="es-SV" dirty="0" smtClean="0"/>
              <a:t>contra autos</a:t>
            </a:r>
            <a:endParaRPr lang="es-SV" dirty="0"/>
          </a:p>
        </p:txBody>
      </p:sp>
      <p:graphicFrame>
        <p:nvGraphicFramePr>
          <p:cNvPr id="3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9689487"/>
              </p:ext>
            </p:extLst>
          </p:nvPr>
        </p:nvGraphicFramePr>
        <p:xfrm>
          <a:off x="179512" y="1484784"/>
          <a:ext cx="8640960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2714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>
            <a:spLocks noGrp="1"/>
          </p:cNvSpPr>
          <p:nvPr>
            <p:ph type="title"/>
          </p:nvPr>
        </p:nvSpPr>
        <p:spPr>
          <a:xfrm>
            <a:off x="-108520" y="0"/>
            <a:ext cx="7344816" cy="1600200"/>
          </a:xfrm>
        </p:spPr>
        <p:txBody>
          <a:bodyPr/>
          <a:lstStyle/>
          <a:p>
            <a:r>
              <a:rPr lang="es-SV" dirty="0" smtClean="0"/>
              <a:t>Recursos de Apelación</a:t>
            </a:r>
            <a:br>
              <a:rPr lang="es-SV" dirty="0" smtClean="0"/>
            </a:br>
            <a:r>
              <a:rPr lang="es-SV" dirty="0" smtClean="0"/>
              <a:t>contra autos</a:t>
            </a:r>
            <a:endParaRPr lang="es-SV" dirty="0"/>
          </a:p>
        </p:txBody>
      </p:sp>
      <p:grpSp>
        <p:nvGrpSpPr>
          <p:cNvPr id="6" name="5 Grupo"/>
          <p:cNvGrpSpPr/>
          <p:nvPr/>
        </p:nvGrpSpPr>
        <p:grpSpPr>
          <a:xfrm>
            <a:off x="467544" y="3356992"/>
            <a:ext cx="2664296" cy="2664296"/>
            <a:chOff x="467544" y="2564904"/>
            <a:chExt cx="3312368" cy="3096344"/>
          </a:xfrm>
        </p:grpSpPr>
        <p:sp>
          <p:nvSpPr>
            <p:cNvPr id="4" name="3 Rectángulo"/>
            <p:cNvSpPr/>
            <p:nvPr/>
          </p:nvSpPr>
          <p:spPr>
            <a:xfrm>
              <a:off x="467544" y="4005064"/>
              <a:ext cx="3312368" cy="165618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SV" sz="3600" b="1" dirty="0" smtClean="0"/>
                <a:t>JUEZ</a:t>
              </a:r>
              <a:endParaRPr lang="es-SV" sz="3600" b="1" dirty="0"/>
            </a:p>
          </p:txBody>
        </p:sp>
        <p:sp>
          <p:nvSpPr>
            <p:cNvPr id="5" name="4 Conector"/>
            <p:cNvSpPr/>
            <p:nvPr/>
          </p:nvSpPr>
          <p:spPr>
            <a:xfrm>
              <a:off x="1259632" y="2564904"/>
              <a:ext cx="1584176" cy="144016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 sz="3600" b="1"/>
            </a:p>
          </p:txBody>
        </p:sp>
      </p:grpSp>
      <p:sp>
        <p:nvSpPr>
          <p:cNvPr id="7" name="6 CuadroTexto"/>
          <p:cNvSpPr txBox="1"/>
          <p:nvPr/>
        </p:nvSpPr>
        <p:spPr>
          <a:xfrm>
            <a:off x="827584" y="6003285"/>
            <a:ext cx="18722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800" dirty="0" smtClean="0"/>
              <a:t>Dicta el auto</a:t>
            </a:r>
            <a:endParaRPr lang="es-SV" sz="2800" dirty="0"/>
          </a:p>
        </p:txBody>
      </p:sp>
      <p:sp>
        <p:nvSpPr>
          <p:cNvPr id="8" name="7 Flecha doblada"/>
          <p:cNvSpPr/>
          <p:nvPr/>
        </p:nvSpPr>
        <p:spPr>
          <a:xfrm>
            <a:off x="2555776" y="2780928"/>
            <a:ext cx="1656184" cy="1152128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>
              <a:solidFill>
                <a:schemeClr val="tx1"/>
              </a:solidFill>
            </a:endParaRPr>
          </a:p>
        </p:txBody>
      </p:sp>
      <p:grpSp>
        <p:nvGrpSpPr>
          <p:cNvPr id="9" name="8 Grupo"/>
          <p:cNvGrpSpPr/>
          <p:nvPr/>
        </p:nvGrpSpPr>
        <p:grpSpPr>
          <a:xfrm>
            <a:off x="4427984" y="2600908"/>
            <a:ext cx="1440160" cy="1332148"/>
            <a:chOff x="467544" y="2564904"/>
            <a:chExt cx="3312368" cy="3096344"/>
          </a:xfrm>
        </p:grpSpPr>
        <p:sp>
          <p:nvSpPr>
            <p:cNvPr id="10" name="9 Rectángulo"/>
            <p:cNvSpPr/>
            <p:nvPr/>
          </p:nvSpPr>
          <p:spPr>
            <a:xfrm>
              <a:off x="467544" y="4005064"/>
              <a:ext cx="3312368" cy="165618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SV" sz="3200" b="1" dirty="0" err="1" smtClean="0"/>
                <a:t>Mag</a:t>
              </a:r>
              <a:endParaRPr lang="es-SV" sz="3200" b="1" dirty="0" smtClean="0"/>
            </a:p>
          </p:txBody>
        </p:sp>
        <p:sp>
          <p:nvSpPr>
            <p:cNvPr id="11" name="10 Conector"/>
            <p:cNvSpPr/>
            <p:nvPr/>
          </p:nvSpPr>
          <p:spPr>
            <a:xfrm>
              <a:off x="1259632" y="2564904"/>
              <a:ext cx="1584176" cy="144016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 sz="3600" b="1"/>
            </a:p>
          </p:txBody>
        </p:sp>
      </p:grpSp>
      <p:grpSp>
        <p:nvGrpSpPr>
          <p:cNvPr id="12" name="11 Grupo"/>
          <p:cNvGrpSpPr/>
          <p:nvPr/>
        </p:nvGrpSpPr>
        <p:grpSpPr>
          <a:xfrm>
            <a:off x="5940152" y="2600908"/>
            <a:ext cx="1440160" cy="1332148"/>
            <a:chOff x="467544" y="2564904"/>
            <a:chExt cx="3312368" cy="3096344"/>
          </a:xfrm>
        </p:grpSpPr>
        <p:sp>
          <p:nvSpPr>
            <p:cNvPr id="13" name="12 Rectángulo"/>
            <p:cNvSpPr/>
            <p:nvPr/>
          </p:nvSpPr>
          <p:spPr>
            <a:xfrm>
              <a:off x="467544" y="4005064"/>
              <a:ext cx="3312368" cy="165618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SV" sz="3200" b="1" dirty="0" err="1" smtClean="0"/>
                <a:t>Mag</a:t>
              </a:r>
              <a:endParaRPr lang="es-SV" sz="3200" b="1" dirty="0" smtClean="0"/>
            </a:p>
          </p:txBody>
        </p:sp>
        <p:sp>
          <p:nvSpPr>
            <p:cNvPr id="14" name="13 Conector"/>
            <p:cNvSpPr/>
            <p:nvPr/>
          </p:nvSpPr>
          <p:spPr>
            <a:xfrm>
              <a:off x="1259632" y="2564904"/>
              <a:ext cx="1584176" cy="144016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 sz="3600" b="1"/>
            </a:p>
          </p:txBody>
        </p:sp>
      </p:grpSp>
      <p:sp>
        <p:nvSpPr>
          <p:cNvPr id="15" name="14 Rectángulo"/>
          <p:cNvSpPr/>
          <p:nvPr/>
        </p:nvSpPr>
        <p:spPr>
          <a:xfrm>
            <a:off x="4427984" y="4293096"/>
            <a:ext cx="4608512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6" name="15 Rectángulo"/>
          <p:cNvSpPr/>
          <p:nvPr/>
        </p:nvSpPr>
        <p:spPr>
          <a:xfrm>
            <a:off x="7524328" y="2600908"/>
            <a:ext cx="1512168" cy="1692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7" name="16 CuadroTexto"/>
          <p:cNvSpPr txBox="1"/>
          <p:nvPr/>
        </p:nvSpPr>
        <p:spPr>
          <a:xfrm>
            <a:off x="4756716" y="1754813"/>
            <a:ext cx="23355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800" dirty="0" smtClean="0"/>
              <a:t>Resuelve Recurso</a:t>
            </a:r>
            <a:endParaRPr lang="es-SV" sz="2800" dirty="0"/>
          </a:p>
        </p:txBody>
      </p:sp>
    </p:spTree>
    <p:extLst>
      <p:ext uri="{BB962C8B-B14F-4D97-AF65-F5344CB8AC3E}">
        <p14:creationId xmlns:p14="http://schemas.microsoft.com/office/powerpoint/2010/main" val="752373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36512" y="0"/>
            <a:ext cx="7139136" cy="1600200"/>
          </a:xfrm>
        </p:spPr>
        <p:txBody>
          <a:bodyPr/>
          <a:lstStyle/>
          <a:p>
            <a:r>
              <a:rPr lang="es-SV" dirty="0" smtClean="0"/>
              <a:t>Recursos de Apelación</a:t>
            </a:r>
            <a:br>
              <a:rPr lang="es-SV" dirty="0" smtClean="0"/>
            </a:br>
            <a:r>
              <a:rPr lang="es-SV" dirty="0" smtClean="0"/>
              <a:t>Contra la Sentencia</a:t>
            </a:r>
            <a:endParaRPr lang="es-SV" dirty="0"/>
          </a:p>
        </p:txBody>
      </p:sp>
      <p:graphicFrame>
        <p:nvGraphicFramePr>
          <p:cNvPr id="3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09285"/>
              </p:ext>
            </p:extLst>
          </p:nvPr>
        </p:nvGraphicFramePr>
        <p:xfrm>
          <a:off x="179512" y="1484784"/>
          <a:ext cx="8640960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98243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>
            <a:spLocks noGrp="1"/>
          </p:cNvSpPr>
          <p:nvPr>
            <p:ph type="title"/>
          </p:nvPr>
        </p:nvSpPr>
        <p:spPr>
          <a:xfrm>
            <a:off x="-108520" y="0"/>
            <a:ext cx="7344816" cy="1600200"/>
          </a:xfrm>
        </p:spPr>
        <p:txBody>
          <a:bodyPr/>
          <a:lstStyle/>
          <a:p>
            <a:r>
              <a:rPr lang="es-SV" dirty="0" smtClean="0"/>
              <a:t>Recursos de Apelación</a:t>
            </a:r>
            <a:br>
              <a:rPr lang="es-SV" dirty="0" smtClean="0"/>
            </a:br>
            <a:r>
              <a:rPr lang="es-SV" dirty="0" smtClean="0"/>
              <a:t>Contra la Sentencia</a:t>
            </a:r>
            <a:endParaRPr lang="es-SV" dirty="0"/>
          </a:p>
        </p:txBody>
      </p:sp>
      <p:grpSp>
        <p:nvGrpSpPr>
          <p:cNvPr id="6" name="5 Grupo"/>
          <p:cNvGrpSpPr/>
          <p:nvPr/>
        </p:nvGrpSpPr>
        <p:grpSpPr>
          <a:xfrm>
            <a:off x="467544" y="3356992"/>
            <a:ext cx="2664296" cy="2664296"/>
            <a:chOff x="467544" y="2564904"/>
            <a:chExt cx="3312368" cy="3096344"/>
          </a:xfrm>
        </p:grpSpPr>
        <p:sp>
          <p:nvSpPr>
            <p:cNvPr id="4" name="3 Rectángulo"/>
            <p:cNvSpPr/>
            <p:nvPr/>
          </p:nvSpPr>
          <p:spPr>
            <a:xfrm>
              <a:off x="467544" y="4005064"/>
              <a:ext cx="3312368" cy="165618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SV" sz="3600" b="1" dirty="0" smtClean="0"/>
                <a:t>JUEZ</a:t>
              </a:r>
              <a:endParaRPr lang="es-SV" sz="3600" b="1" dirty="0"/>
            </a:p>
          </p:txBody>
        </p:sp>
        <p:sp>
          <p:nvSpPr>
            <p:cNvPr id="5" name="4 Conector"/>
            <p:cNvSpPr/>
            <p:nvPr/>
          </p:nvSpPr>
          <p:spPr>
            <a:xfrm>
              <a:off x="1259632" y="2564904"/>
              <a:ext cx="1584176" cy="144016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 sz="3600" b="1"/>
            </a:p>
          </p:txBody>
        </p:sp>
      </p:grpSp>
      <p:sp>
        <p:nvSpPr>
          <p:cNvPr id="7" name="6 CuadroTexto"/>
          <p:cNvSpPr txBox="1"/>
          <p:nvPr/>
        </p:nvSpPr>
        <p:spPr>
          <a:xfrm>
            <a:off x="107504" y="6003285"/>
            <a:ext cx="3168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800" dirty="0" smtClean="0"/>
              <a:t>Dicta </a:t>
            </a:r>
            <a:r>
              <a:rPr lang="es-SV" sz="2800" dirty="0" smtClean="0"/>
              <a:t>Sentencia</a:t>
            </a:r>
            <a:endParaRPr lang="es-SV" sz="2800" dirty="0"/>
          </a:p>
        </p:txBody>
      </p:sp>
      <p:sp>
        <p:nvSpPr>
          <p:cNvPr id="8" name="7 Flecha doblada"/>
          <p:cNvSpPr/>
          <p:nvPr/>
        </p:nvSpPr>
        <p:spPr>
          <a:xfrm>
            <a:off x="2555776" y="2780928"/>
            <a:ext cx="1656184" cy="1152128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>
              <a:solidFill>
                <a:schemeClr val="tx1"/>
              </a:solidFill>
            </a:endParaRPr>
          </a:p>
        </p:txBody>
      </p:sp>
      <p:grpSp>
        <p:nvGrpSpPr>
          <p:cNvPr id="9" name="8 Grupo"/>
          <p:cNvGrpSpPr/>
          <p:nvPr/>
        </p:nvGrpSpPr>
        <p:grpSpPr>
          <a:xfrm>
            <a:off x="4427984" y="2600908"/>
            <a:ext cx="1440160" cy="1332148"/>
            <a:chOff x="467544" y="2564904"/>
            <a:chExt cx="3312368" cy="3096344"/>
          </a:xfrm>
        </p:grpSpPr>
        <p:sp>
          <p:nvSpPr>
            <p:cNvPr id="10" name="9 Rectángulo"/>
            <p:cNvSpPr/>
            <p:nvPr/>
          </p:nvSpPr>
          <p:spPr>
            <a:xfrm>
              <a:off x="467544" y="4005065"/>
              <a:ext cx="3312368" cy="165618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SV" sz="2800" b="1" dirty="0" err="1" smtClean="0"/>
                <a:t>Mag</a:t>
              </a:r>
              <a:endParaRPr lang="es-SV" sz="2800" b="1" dirty="0"/>
            </a:p>
          </p:txBody>
        </p:sp>
        <p:sp>
          <p:nvSpPr>
            <p:cNvPr id="11" name="10 Conector"/>
            <p:cNvSpPr/>
            <p:nvPr/>
          </p:nvSpPr>
          <p:spPr>
            <a:xfrm>
              <a:off x="1259632" y="2564904"/>
              <a:ext cx="1584176" cy="144016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 sz="3600" b="1"/>
            </a:p>
          </p:txBody>
        </p:sp>
      </p:grpSp>
      <p:grpSp>
        <p:nvGrpSpPr>
          <p:cNvPr id="12" name="11 Grupo"/>
          <p:cNvGrpSpPr/>
          <p:nvPr/>
        </p:nvGrpSpPr>
        <p:grpSpPr>
          <a:xfrm>
            <a:off x="5940152" y="2600908"/>
            <a:ext cx="1440160" cy="1332148"/>
            <a:chOff x="467544" y="2564904"/>
            <a:chExt cx="3312368" cy="3096344"/>
          </a:xfrm>
        </p:grpSpPr>
        <p:sp>
          <p:nvSpPr>
            <p:cNvPr id="13" name="12 Rectángulo"/>
            <p:cNvSpPr/>
            <p:nvPr/>
          </p:nvSpPr>
          <p:spPr>
            <a:xfrm>
              <a:off x="467544" y="4005064"/>
              <a:ext cx="3312368" cy="165618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SV" sz="2800" b="1" dirty="0" err="1" smtClean="0"/>
                <a:t>Mag</a:t>
              </a:r>
              <a:endParaRPr lang="es-SV" sz="2800" b="1" dirty="0" smtClean="0"/>
            </a:p>
          </p:txBody>
        </p:sp>
        <p:sp>
          <p:nvSpPr>
            <p:cNvPr id="14" name="13 Conector"/>
            <p:cNvSpPr/>
            <p:nvPr/>
          </p:nvSpPr>
          <p:spPr>
            <a:xfrm>
              <a:off x="1259632" y="2564904"/>
              <a:ext cx="1584176" cy="144016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 sz="3600" b="1"/>
            </a:p>
          </p:txBody>
        </p:sp>
      </p:grpSp>
      <p:sp>
        <p:nvSpPr>
          <p:cNvPr id="15" name="14 Rectángulo"/>
          <p:cNvSpPr/>
          <p:nvPr/>
        </p:nvSpPr>
        <p:spPr>
          <a:xfrm>
            <a:off x="4427984" y="4293096"/>
            <a:ext cx="4608512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6" name="15 Rectángulo"/>
          <p:cNvSpPr/>
          <p:nvPr/>
        </p:nvSpPr>
        <p:spPr>
          <a:xfrm>
            <a:off x="7524328" y="2600908"/>
            <a:ext cx="1512168" cy="1692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7" name="16 CuadroTexto"/>
          <p:cNvSpPr txBox="1"/>
          <p:nvPr/>
        </p:nvSpPr>
        <p:spPr>
          <a:xfrm>
            <a:off x="4756716" y="1754813"/>
            <a:ext cx="23355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800" dirty="0" smtClean="0"/>
              <a:t>Resuelve Recurso</a:t>
            </a:r>
            <a:endParaRPr lang="es-SV" sz="2800" dirty="0"/>
          </a:p>
        </p:txBody>
      </p:sp>
    </p:spTree>
    <p:extLst>
      <p:ext uri="{BB962C8B-B14F-4D97-AF65-F5344CB8AC3E}">
        <p14:creationId xmlns:p14="http://schemas.microsoft.com/office/powerpoint/2010/main" val="1676809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36512" y="-27384"/>
            <a:ext cx="7139136" cy="1123528"/>
          </a:xfrm>
        </p:spPr>
        <p:txBody>
          <a:bodyPr/>
          <a:lstStyle/>
          <a:p>
            <a:r>
              <a:rPr lang="es-SV" dirty="0" smtClean="0"/>
              <a:t>Recursos de Casación</a:t>
            </a:r>
            <a:endParaRPr lang="es-SV" dirty="0"/>
          </a:p>
        </p:txBody>
      </p:sp>
      <p:graphicFrame>
        <p:nvGraphicFramePr>
          <p:cNvPr id="3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6739632"/>
              </p:ext>
            </p:extLst>
          </p:nvPr>
        </p:nvGraphicFramePr>
        <p:xfrm>
          <a:off x="179512" y="1484784"/>
          <a:ext cx="8640960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4684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>
            <a:spLocks noGrp="1"/>
          </p:cNvSpPr>
          <p:nvPr>
            <p:ph type="title"/>
          </p:nvPr>
        </p:nvSpPr>
        <p:spPr>
          <a:xfrm>
            <a:off x="-252536" y="-27384"/>
            <a:ext cx="7344816" cy="907504"/>
          </a:xfrm>
        </p:spPr>
        <p:txBody>
          <a:bodyPr/>
          <a:lstStyle/>
          <a:p>
            <a:r>
              <a:rPr lang="es-SV" dirty="0" smtClean="0"/>
              <a:t>Recursos de Casación</a:t>
            </a:r>
            <a:endParaRPr lang="es-SV" dirty="0"/>
          </a:p>
        </p:txBody>
      </p:sp>
      <p:grpSp>
        <p:nvGrpSpPr>
          <p:cNvPr id="6" name="5 Grupo"/>
          <p:cNvGrpSpPr/>
          <p:nvPr/>
        </p:nvGrpSpPr>
        <p:grpSpPr>
          <a:xfrm>
            <a:off x="179512" y="3933056"/>
            <a:ext cx="1800200" cy="2088232"/>
            <a:chOff x="467544" y="2564904"/>
            <a:chExt cx="3312368" cy="3096344"/>
          </a:xfrm>
        </p:grpSpPr>
        <p:sp>
          <p:nvSpPr>
            <p:cNvPr id="4" name="3 Rectángulo"/>
            <p:cNvSpPr/>
            <p:nvPr/>
          </p:nvSpPr>
          <p:spPr>
            <a:xfrm>
              <a:off x="467544" y="4005064"/>
              <a:ext cx="3312368" cy="165618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SV" sz="3600" b="1" dirty="0" smtClean="0"/>
                <a:t>JUEZ</a:t>
              </a:r>
              <a:endParaRPr lang="es-SV" sz="3600" b="1" dirty="0"/>
            </a:p>
          </p:txBody>
        </p:sp>
        <p:sp>
          <p:nvSpPr>
            <p:cNvPr id="5" name="4 Conector"/>
            <p:cNvSpPr/>
            <p:nvPr/>
          </p:nvSpPr>
          <p:spPr>
            <a:xfrm>
              <a:off x="1259632" y="2564904"/>
              <a:ext cx="1584176" cy="144016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 sz="3600" b="1"/>
            </a:p>
          </p:txBody>
        </p:sp>
      </p:grpSp>
      <p:sp>
        <p:nvSpPr>
          <p:cNvPr id="7" name="6 CuadroTexto"/>
          <p:cNvSpPr txBox="1"/>
          <p:nvPr/>
        </p:nvSpPr>
        <p:spPr>
          <a:xfrm>
            <a:off x="-36512" y="6003285"/>
            <a:ext cx="20517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800" dirty="0" smtClean="0"/>
              <a:t>Primera Sentencia</a:t>
            </a:r>
            <a:endParaRPr lang="es-SV" sz="2800" dirty="0"/>
          </a:p>
        </p:txBody>
      </p:sp>
      <p:sp>
        <p:nvSpPr>
          <p:cNvPr id="8" name="7 Flecha doblada"/>
          <p:cNvSpPr/>
          <p:nvPr/>
        </p:nvSpPr>
        <p:spPr>
          <a:xfrm>
            <a:off x="971600" y="2708920"/>
            <a:ext cx="1656184" cy="1152128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>
              <a:solidFill>
                <a:schemeClr val="tx1"/>
              </a:solidFill>
            </a:endParaRPr>
          </a:p>
        </p:txBody>
      </p:sp>
      <p:grpSp>
        <p:nvGrpSpPr>
          <p:cNvPr id="9" name="8 Grupo"/>
          <p:cNvGrpSpPr/>
          <p:nvPr/>
        </p:nvGrpSpPr>
        <p:grpSpPr>
          <a:xfrm>
            <a:off x="2555776" y="2888940"/>
            <a:ext cx="1737584" cy="1404156"/>
            <a:chOff x="467544" y="2564904"/>
            <a:chExt cx="3312368" cy="3096344"/>
          </a:xfrm>
        </p:grpSpPr>
        <p:sp>
          <p:nvSpPr>
            <p:cNvPr id="10" name="9 Rectángulo"/>
            <p:cNvSpPr/>
            <p:nvPr/>
          </p:nvSpPr>
          <p:spPr>
            <a:xfrm>
              <a:off x="467544" y="4005065"/>
              <a:ext cx="3312368" cy="165618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SV" sz="2800" b="1" dirty="0" err="1" smtClean="0"/>
                <a:t>Mag</a:t>
              </a:r>
              <a:endParaRPr lang="es-SV" sz="2800" b="1" dirty="0"/>
            </a:p>
          </p:txBody>
        </p:sp>
        <p:sp>
          <p:nvSpPr>
            <p:cNvPr id="11" name="10 Conector"/>
            <p:cNvSpPr/>
            <p:nvPr/>
          </p:nvSpPr>
          <p:spPr>
            <a:xfrm>
              <a:off x="1259632" y="2564904"/>
              <a:ext cx="1584176" cy="144016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 sz="3600" b="1"/>
            </a:p>
          </p:txBody>
        </p:sp>
      </p:grpSp>
      <p:grpSp>
        <p:nvGrpSpPr>
          <p:cNvPr id="12" name="11 Grupo"/>
          <p:cNvGrpSpPr/>
          <p:nvPr/>
        </p:nvGrpSpPr>
        <p:grpSpPr>
          <a:xfrm>
            <a:off x="4211960" y="2888940"/>
            <a:ext cx="1709936" cy="1404156"/>
            <a:chOff x="467544" y="2564904"/>
            <a:chExt cx="3312368" cy="3096344"/>
          </a:xfrm>
        </p:grpSpPr>
        <p:sp>
          <p:nvSpPr>
            <p:cNvPr id="13" name="12 Rectángulo"/>
            <p:cNvSpPr/>
            <p:nvPr/>
          </p:nvSpPr>
          <p:spPr>
            <a:xfrm>
              <a:off x="467544" y="4005064"/>
              <a:ext cx="3312368" cy="165618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SV" sz="2800" b="1" dirty="0" err="1" smtClean="0"/>
                <a:t>Mag</a:t>
              </a:r>
              <a:endParaRPr lang="es-SV" sz="2800" b="1" dirty="0" smtClean="0"/>
            </a:p>
          </p:txBody>
        </p:sp>
        <p:sp>
          <p:nvSpPr>
            <p:cNvPr id="14" name="13 Conector"/>
            <p:cNvSpPr/>
            <p:nvPr/>
          </p:nvSpPr>
          <p:spPr>
            <a:xfrm>
              <a:off x="1259632" y="2564904"/>
              <a:ext cx="1584176" cy="144016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 sz="3600" b="1"/>
            </a:p>
          </p:txBody>
        </p:sp>
      </p:grpSp>
      <p:sp>
        <p:nvSpPr>
          <p:cNvPr id="15" name="14 Rectángulo"/>
          <p:cNvSpPr/>
          <p:nvPr/>
        </p:nvSpPr>
        <p:spPr>
          <a:xfrm>
            <a:off x="2555776" y="4293096"/>
            <a:ext cx="6372200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6" name="15 Rectángulo"/>
          <p:cNvSpPr/>
          <p:nvPr/>
        </p:nvSpPr>
        <p:spPr>
          <a:xfrm>
            <a:off x="5921896" y="2600908"/>
            <a:ext cx="3006080" cy="1692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7" name="16 CuadroTexto"/>
          <p:cNvSpPr txBox="1"/>
          <p:nvPr/>
        </p:nvSpPr>
        <p:spPr>
          <a:xfrm>
            <a:off x="2267744" y="2257708"/>
            <a:ext cx="23355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800" dirty="0" smtClean="0"/>
              <a:t>Apelación</a:t>
            </a:r>
            <a:endParaRPr lang="es-SV" sz="2800" dirty="0"/>
          </a:p>
        </p:txBody>
      </p:sp>
      <p:grpSp>
        <p:nvGrpSpPr>
          <p:cNvPr id="18" name="17 Grupo"/>
          <p:cNvGrpSpPr/>
          <p:nvPr/>
        </p:nvGrpSpPr>
        <p:grpSpPr>
          <a:xfrm>
            <a:off x="5868144" y="1589028"/>
            <a:ext cx="1033158" cy="975876"/>
            <a:chOff x="467544" y="2564904"/>
            <a:chExt cx="3312368" cy="3096344"/>
          </a:xfrm>
        </p:grpSpPr>
        <p:sp>
          <p:nvSpPr>
            <p:cNvPr id="19" name="18 Rectángulo"/>
            <p:cNvSpPr/>
            <p:nvPr/>
          </p:nvSpPr>
          <p:spPr>
            <a:xfrm>
              <a:off x="467544" y="4005065"/>
              <a:ext cx="3312368" cy="165618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SV" sz="2800" b="1" dirty="0" err="1" smtClean="0"/>
                <a:t>Mag</a:t>
              </a:r>
              <a:endParaRPr lang="es-SV" sz="2800" b="1" dirty="0"/>
            </a:p>
          </p:txBody>
        </p:sp>
        <p:sp>
          <p:nvSpPr>
            <p:cNvPr id="20" name="19 Conector"/>
            <p:cNvSpPr/>
            <p:nvPr/>
          </p:nvSpPr>
          <p:spPr>
            <a:xfrm>
              <a:off x="1259632" y="2564904"/>
              <a:ext cx="1584176" cy="144016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 sz="3600" b="1"/>
            </a:p>
          </p:txBody>
        </p:sp>
      </p:grpSp>
      <p:grpSp>
        <p:nvGrpSpPr>
          <p:cNvPr id="21" name="20 Grupo"/>
          <p:cNvGrpSpPr/>
          <p:nvPr/>
        </p:nvGrpSpPr>
        <p:grpSpPr>
          <a:xfrm>
            <a:off x="6851210" y="1589028"/>
            <a:ext cx="1033158" cy="975876"/>
            <a:chOff x="467544" y="2564904"/>
            <a:chExt cx="3312368" cy="3096344"/>
          </a:xfrm>
        </p:grpSpPr>
        <p:sp>
          <p:nvSpPr>
            <p:cNvPr id="22" name="21 Rectángulo"/>
            <p:cNvSpPr/>
            <p:nvPr/>
          </p:nvSpPr>
          <p:spPr>
            <a:xfrm>
              <a:off x="467544" y="4005065"/>
              <a:ext cx="3312368" cy="165618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SV" sz="2800" b="1" dirty="0" err="1" smtClean="0"/>
                <a:t>Mag</a:t>
              </a:r>
              <a:endParaRPr lang="es-SV" sz="2800" b="1" dirty="0"/>
            </a:p>
          </p:txBody>
        </p:sp>
        <p:sp>
          <p:nvSpPr>
            <p:cNvPr id="23" name="22 Conector"/>
            <p:cNvSpPr/>
            <p:nvPr/>
          </p:nvSpPr>
          <p:spPr>
            <a:xfrm>
              <a:off x="1259632" y="2564904"/>
              <a:ext cx="1584176" cy="144016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 sz="3600" b="1"/>
            </a:p>
          </p:txBody>
        </p:sp>
      </p:grpSp>
      <p:grpSp>
        <p:nvGrpSpPr>
          <p:cNvPr id="24" name="23 Grupo"/>
          <p:cNvGrpSpPr/>
          <p:nvPr/>
        </p:nvGrpSpPr>
        <p:grpSpPr>
          <a:xfrm>
            <a:off x="7884368" y="1589028"/>
            <a:ext cx="1033158" cy="975876"/>
            <a:chOff x="467544" y="2564904"/>
            <a:chExt cx="3312368" cy="3096344"/>
          </a:xfrm>
        </p:grpSpPr>
        <p:sp>
          <p:nvSpPr>
            <p:cNvPr id="25" name="24 Rectángulo"/>
            <p:cNvSpPr/>
            <p:nvPr/>
          </p:nvSpPr>
          <p:spPr>
            <a:xfrm>
              <a:off x="467544" y="4005065"/>
              <a:ext cx="3312368" cy="165618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SV" sz="2800" b="1" dirty="0" err="1" smtClean="0"/>
                <a:t>Mag</a:t>
              </a:r>
              <a:endParaRPr lang="es-SV" sz="2800" b="1" dirty="0"/>
            </a:p>
          </p:txBody>
        </p:sp>
        <p:sp>
          <p:nvSpPr>
            <p:cNvPr id="26" name="25 Conector"/>
            <p:cNvSpPr/>
            <p:nvPr/>
          </p:nvSpPr>
          <p:spPr>
            <a:xfrm>
              <a:off x="1259632" y="2564904"/>
              <a:ext cx="1584176" cy="144016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 sz="3600" b="1"/>
            </a:p>
          </p:txBody>
        </p:sp>
      </p:grpSp>
      <p:sp>
        <p:nvSpPr>
          <p:cNvPr id="27" name="26 CuadroTexto"/>
          <p:cNvSpPr txBox="1"/>
          <p:nvPr/>
        </p:nvSpPr>
        <p:spPr>
          <a:xfrm>
            <a:off x="6506007" y="908720"/>
            <a:ext cx="23355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800" dirty="0" smtClean="0"/>
              <a:t>Casación</a:t>
            </a:r>
            <a:endParaRPr lang="es-SV" sz="2800" dirty="0"/>
          </a:p>
        </p:txBody>
      </p:sp>
      <p:sp>
        <p:nvSpPr>
          <p:cNvPr id="28" name="27 Flecha doblada"/>
          <p:cNvSpPr/>
          <p:nvPr/>
        </p:nvSpPr>
        <p:spPr>
          <a:xfrm>
            <a:off x="4355976" y="1340768"/>
            <a:ext cx="1656184" cy="1152128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709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36512" y="-27384"/>
            <a:ext cx="7139136" cy="1123528"/>
          </a:xfrm>
        </p:spPr>
        <p:txBody>
          <a:bodyPr/>
          <a:lstStyle/>
          <a:p>
            <a:r>
              <a:rPr lang="es-SV" dirty="0" smtClean="0"/>
              <a:t>Recursos de Revisión</a:t>
            </a:r>
            <a:endParaRPr lang="es-SV" dirty="0"/>
          </a:p>
        </p:txBody>
      </p:sp>
      <p:graphicFrame>
        <p:nvGraphicFramePr>
          <p:cNvPr id="3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3149605"/>
              </p:ext>
            </p:extLst>
          </p:nvPr>
        </p:nvGraphicFramePr>
        <p:xfrm>
          <a:off x="179512" y="1484784"/>
          <a:ext cx="8640960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35712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>
            <a:spLocks noGrp="1"/>
          </p:cNvSpPr>
          <p:nvPr>
            <p:ph type="title"/>
          </p:nvPr>
        </p:nvSpPr>
        <p:spPr>
          <a:xfrm>
            <a:off x="-36512" y="289248"/>
            <a:ext cx="7581528" cy="979512"/>
          </a:xfrm>
        </p:spPr>
        <p:txBody>
          <a:bodyPr/>
          <a:lstStyle/>
          <a:p>
            <a:r>
              <a:rPr lang="es-SV" dirty="0" smtClean="0"/>
              <a:t>Recursos de Revisión</a:t>
            </a:r>
            <a:endParaRPr lang="es-SV" dirty="0"/>
          </a:p>
        </p:txBody>
      </p:sp>
      <p:grpSp>
        <p:nvGrpSpPr>
          <p:cNvPr id="4" name="3 Grupo"/>
          <p:cNvGrpSpPr/>
          <p:nvPr/>
        </p:nvGrpSpPr>
        <p:grpSpPr>
          <a:xfrm>
            <a:off x="179512" y="2636912"/>
            <a:ext cx="1800200" cy="2088232"/>
            <a:chOff x="467544" y="2564904"/>
            <a:chExt cx="3312368" cy="3096344"/>
          </a:xfrm>
        </p:grpSpPr>
        <p:sp>
          <p:nvSpPr>
            <p:cNvPr id="5" name="4 Rectángulo"/>
            <p:cNvSpPr/>
            <p:nvPr/>
          </p:nvSpPr>
          <p:spPr>
            <a:xfrm>
              <a:off x="467544" y="4005064"/>
              <a:ext cx="3312368" cy="165618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SV" sz="3600" b="1" dirty="0" smtClean="0"/>
                <a:t>JUEZ</a:t>
              </a:r>
              <a:endParaRPr lang="es-SV" sz="3600" b="1" dirty="0"/>
            </a:p>
          </p:txBody>
        </p:sp>
        <p:sp>
          <p:nvSpPr>
            <p:cNvPr id="6" name="5 Conector"/>
            <p:cNvSpPr/>
            <p:nvPr/>
          </p:nvSpPr>
          <p:spPr>
            <a:xfrm>
              <a:off x="1259632" y="2564904"/>
              <a:ext cx="1584176" cy="144016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 sz="3600" b="1"/>
            </a:p>
          </p:txBody>
        </p:sp>
      </p:grpSp>
      <p:sp>
        <p:nvSpPr>
          <p:cNvPr id="7" name="6 Rectángulo"/>
          <p:cNvSpPr/>
          <p:nvPr/>
        </p:nvSpPr>
        <p:spPr>
          <a:xfrm>
            <a:off x="3347864" y="1916832"/>
            <a:ext cx="5616624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E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Anula sentencia y Ordenar nuevo juicio</a:t>
            </a:r>
            <a:endParaRPr lang="es-ES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563888" y="3573016"/>
            <a:ext cx="475252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E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Dictar nueva sentencia</a:t>
            </a:r>
            <a:endParaRPr lang="es-ES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3419872" y="5036983"/>
            <a:ext cx="511256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E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Ratificar sentencia anterior</a:t>
            </a:r>
            <a:endParaRPr lang="es-ES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11" name="10 Conector recto de flecha"/>
          <p:cNvCxnSpPr>
            <a:stCxn id="5" idx="3"/>
            <a:endCxn id="7" idx="1"/>
          </p:cNvCxnSpPr>
          <p:nvPr/>
        </p:nvCxnSpPr>
        <p:spPr>
          <a:xfrm flipV="1">
            <a:off x="1979712" y="2516997"/>
            <a:ext cx="1368152" cy="1649667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>
            <a:stCxn id="5" idx="3"/>
            <a:endCxn id="8" idx="1"/>
          </p:cNvCxnSpPr>
          <p:nvPr/>
        </p:nvCxnSpPr>
        <p:spPr>
          <a:xfrm>
            <a:off x="1979712" y="4166664"/>
            <a:ext cx="1584176" cy="6517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>
            <a:stCxn id="5" idx="3"/>
            <a:endCxn id="9" idx="1"/>
          </p:cNvCxnSpPr>
          <p:nvPr/>
        </p:nvCxnSpPr>
        <p:spPr>
          <a:xfrm>
            <a:off x="1979712" y="4166664"/>
            <a:ext cx="1440160" cy="1470484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119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108520" y="649288"/>
            <a:ext cx="7509520" cy="979512"/>
          </a:xfrm>
        </p:spPr>
        <p:txBody>
          <a:bodyPr/>
          <a:lstStyle/>
          <a:p>
            <a:r>
              <a:rPr lang="es-SV" sz="4800" dirty="0" smtClean="0"/>
              <a:t>Definición de Recurso</a:t>
            </a:r>
            <a:endParaRPr lang="es-SV" sz="4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359421"/>
            <a:ext cx="8229600" cy="301379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SV" sz="3200" dirty="0" smtClean="0">
                <a:solidFill>
                  <a:schemeClr val="tx1"/>
                </a:solidFill>
              </a:rPr>
              <a:t>“Medio establecido en la Ley para obtener la modificación, revocación o invalidación de una resolución judicial, ya sea del mismo juez o tribunal que la dictó o de otro de superior jerarquía”</a:t>
            </a:r>
            <a:endParaRPr lang="es-SV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249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pull dir="u"/>
      </p:transition>
    </mc:Choice>
    <mc:Fallback xmlns="">
      <p:transition spd="slow">
        <p:pull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7200" dirty="0" smtClean="0"/>
              <a:t>Mecanismo</a:t>
            </a:r>
            <a:endParaRPr lang="es-SV" sz="7200" dirty="0"/>
          </a:p>
        </p:txBody>
      </p:sp>
      <p:sp>
        <p:nvSpPr>
          <p:cNvPr id="4" name="3 Rectángulo redondeado"/>
          <p:cNvSpPr/>
          <p:nvPr/>
        </p:nvSpPr>
        <p:spPr>
          <a:xfrm>
            <a:off x="467544" y="2132856"/>
            <a:ext cx="2808312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600" dirty="0" smtClean="0"/>
              <a:t>Resolución Judicial</a:t>
            </a:r>
            <a:endParaRPr lang="es-SV" sz="3600" dirty="0"/>
          </a:p>
        </p:txBody>
      </p:sp>
      <p:sp>
        <p:nvSpPr>
          <p:cNvPr id="5" name="4 Flecha doblada hacia arriba"/>
          <p:cNvSpPr/>
          <p:nvPr/>
        </p:nvSpPr>
        <p:spPr>
          <a:xfrm flipV="1">
            <a:off x="3275856" y="2852936"/>
            <a:ext cx="4104456" cy="180020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6" name="5 Rectángulo"/>
          <p:cNvSpPr/>
          <p:nvPr/>
        </p:nvSpPr>
        <p:spPr>
          <a:xfrm>
            <a:off x="4086836" y="2060848"/>
            <a:ext cx="27174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Recurso</a:t>
            </a:r>
            <a:endParaRPr lang="es-ES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8" name="7 Elipse"/>
          <p:cNvSpPr/>
          <p:nvPr/>
        </p:nvSpPr>
        <p:spPr>
          <a:xfrm>
            <a:off x="4788024" y="4725144"/>
            <a:ext cx="4211960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600" dirty="0" smtClean="0"/>
              <a:t>Impugnación</a:t>
            </a:r>
            <a:endParaRPr lang="es-SV" sz="3600" dirty="0"/>
          </a:p>
        </p:txBody>
      </p:sp>
    </p:spTree>
    <p:extLst>
      <p:ext uri="{BB962C8B-B14F-4D97-AF65-F5344CB8AC3E}">
        <p14:creationId xmlns:p14="http://schemas.microsoft.com/office/powerpoint/2010/main" val="3733671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496" y="692696"/>
            <a:ext cx="8640960" cy="864096"/>
          </a:xfrm>
        </p:spPr>
        <p:txBody>
          <a:bodyPr/>
          <a:lstStyle/>
          <a:p>
            <a:r>
              <a:rPr lang="es-SV" sz="4400" dirty="0" smtClean="0"/>
              <a:t>Forma de Interponer un Recurso</a:t>
            </a:r>
            <a:endParaRPr lang="es-SV" sz="4400" dirty="0"/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327605125"/>
              </p:ext>
            </p:extLst>
          </p:nvPr>
        </p:nvGraphicFramePr>
        <p:xfrm>
          <a:off x="0" y="1484784"/>
          <a:ext cx="914400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6055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433264"/>
            <a:ext cx="6933456" cy="1051520"/>
          </a:xfrm>
        </p:spPr>
        <p:txBody>
          <a:bodyPr/>
          <a:lstStyle/>
          <a:p>
            <a:r>
              <a:rPr lang="es-SV" dirty="0" smtClean="0"/>
              <a:t>Clases de Recursos</a:t>
            </a:r>
            <a:endParaRPr lang="es-SV" dirty="0"/>
          </a:p>
        </p:txBody>
      </p:sp>
      <p:sp>
        <p:nvSpPr>
          <p:cNvPr id="3" name="2 Rectángulo redondeado"/>
          <p:cNvSpPr/>
          <p:nvPr/>
        </p:nvSpPr>
        <p:spPr>
          <a:xfrm>
            <a:off x="179512" y="3609020"/>
            <a:ext cx="3312368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800" b="1" dirty="0" smtClean="0"/>
              <a:t>Recursos </a:t>
            </a:r>
          </a:p>
          <a:p>
            <a:pPr algn="ctr"/>
            <a:r>
              <a:rPr lang="es-SV" sz="2800" b="1" dirty="0" smtClean="0"/>
              <a:t>Según su procedencia</a:t>
            </a:r>
            <a:endParaRPr lang="es-SV" sz="2800" b="1" dirty="0"/>
          </a:p>
        </p:txBody>
      </p:sp>
      <p:cxnSp>
        <p:nvCxnSpPr>
          <p:cNvPr id="5" name="4 Conector recto de flecha"/>
          <p:cNvCxnSpPr>
            <a:stCxn id="3" idx="3"/>
          </p:cNvCxnSpPr>
          <p:nvPr/>
        </p:nvCxnSpPr>
        <p:spPr>
          <a:xfrm flipV="1">
            <a:off x="3491880" y="2744924"/>
            <a:ext cx="1080120" cy="1548172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>
            <a:stCxn id="3" idx="3"/>
          </p:cNvCxnSpPr>
          <p:nvPr/>
        </p:nvCxnSpPr>
        <p:spPr>
          <a:xfrm>
            <a:off x="3491880" y="4293096"/>
            <a:ext cx="1368152" cy="828092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Rectángulo"/>
          <p:cNvSpPr/>
          <p:nvPr/>
        </p:nvSpPr>
        <p:spPr>
          <a:xfrm>
            <a:off x="4932040" y="2168860"/>
            <a:ext cx="3744416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400" b="1" dirty="0" smtClean="0"/>
              <a:t>Recurso Ordinario</a:t>
            </a:r>
          </a:p>
          <a:p>
            <a:pPr algn="ctr"/>
            <a:r>
              <a:rPr lang="es-SV" sz="2400" b="1" dirty="0" smtClean="0"/>
              <a:t>Ejemplo: Apelación</a:t>
            </a:r>
            <a:endParaRPr lang="es-SV" sz="2400" b="1" dirty="0"/>
          </a:p>
        </p:txBody>
      </p:sp>
      <p:sp>
        <p:nvSpPr>
          <p:cNvPr id="9" name="8 Rectángulo"/>
          <p:cNvSpPr/>
          <p:nvPr/>
        </p:nvSpPr>
        <p:spPr>
          <a:xfrm>
            <a:off x="5000010" y="4365104"/>
            <a:ext cx="3744416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400" b="1" dirty="0" smtClean="0"/>
              <a:t>Recurso Extraordinario</a:t>
            </a:r>
          </a:p>
          <a:p>
            <a:pPr algn="ctr"/>
            <a:r>
              <a:rPr lang="es-SV" sz="2400" b="1" dirty="0" smtClean="0"/>
              <a:t>Ejemplo: Casación y Revisión</a:t>
            </a:r>
            <a:endParaRPr lang="es-SV" sz="2400" b="1" dirty="0"/>
          </a:p>
        </p:txBody>
      </p:sp>
    </p:spTree>
    <p:extLst>
      <p:ext uri="{BB962C8B-B14F-4D97-AF65-F5344CB8AC3E}">
        <p14:creationId xmlns:p14="http://schemas.microsoft.com/office/powerpoint/2010/main" val="879960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El Agravio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16224"/>
            <a:ext cx="8229600" cy="398904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SV" sz="3200" dirty="0" smtClean="0">
                <a:solidFill>
                  <a:schemeClr val="tx1"/>
                </a:solidFill>
              </a:rPr>
              <a:t>“Interés para impugnar, es…aquella ventaja, jurídicamente reconocida, que se concreta en la eliminación de una resolución objetivamente perjudicial o en la sustitución de esta por un a resolución menos dañosa, según el sistema juridico y no según la opinión subjetiva del impugnante…”</a:t>
            </a:r>
            <a:endParaRPr lang="es-SV" sz="3200" dirty="0">
              <a:solidFill>
                <a:schemeClr val="tx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123728" y="6095037"/>
            <a:ext cx="6408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SV" dirty="0" smtClean="0"/>
              <a:t>Chávez Ramírez, Alfonso Eduardo. “Ensayos de Derecho Procesal Penal”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05541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:checker dir="vert"/>
      </p:transition>
    </mc:Choice>
    <mc:Fallback xmlns="">
      <p:transition spd="slow">
        <p:checker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El Agravio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62880" y="2536305"/>
            <a:ext cx="8229600" cy="1612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3200" dirty="0" smtClean="0">
                <a:solidFill>
                  <a:schemeClr val="tx1"/>
                </a:solidFill>
              </a:rPr>
              <a:t>“Es la injusticia, la ofensa, el perjuicio material y Moral”</a:t>
            </a:r>
            <a:endParaRPr lang="es-SV" sz="3200" dirty="0">
              <a:solidFill>
                <a:schemeClr val="tx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267744" y="6095037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SV" dirty="0" smtClean="0"/>
              <a:t>Sala Tercera de la Corte Suprema de Justicia de Costa Rica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571423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36512" y="476672"/>
            <a:ext cx="7473008" cy="979512"/>
          </a:xfrm>
        </p:spPr>
        <p:txBody>
          <a:bodyPr/>
          <a:lstStyle/>
          <a:p>
            <a:r>
              <a:rPr lang="es-SV" dirty="0" smtClean="0"/>
              <a:t>Recurso de Revocatoria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0730674"/>
              </p:ext>
            </p:extLst>
          </p:nvPr>
        </p:nvGraphicFramePr>
        <p:xfrm>
          <a:off x="395536" y="1484784"/>
          <a:ext cx="8640960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94889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Recurso de Revocatoria</a:t>
            </a:r>
            <a:endParaRPr lang="es-SV" dirty="0"/>
          </a:p>
        </p:txBody>
      </p:sp>
      <p:sp>
        <p:nvSpPr>
          <p:cNvPr id="5" name="4 Rectángulo"/>
          <p:cNvSpPr/>
          <p:nvPr/>
        </p:nvSpPr>
        <p:spPr>
          <a:xfrm>
            <a:off x="467544" y="4005064"/>
            <a:ext cx="3312368" cy="1656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600" b="1" dirty="0" smtClean="0"/>
              <a:t>JUEZ</a:t>
            </a:r>
            <a:endParaRPr lang="es-SV" sz="3600" b="1" dirty="0"/>
          </a:p>
        </p:txBody>
      </p:sp>
      <p:sp>
        <p:nvSpPr>
          <p:cNvPr id="6" name="5 Conector"/>
          <p:cNvSpPr/>
          <p:nvPr/>
        </p:nvSpPr>
        <p:spPr>
          <a:xfrm>
            <a:off x="1259632" y="2564904"/>
            <a:ext cx="1584176" cy="144016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cxnSp>
        <p:nvCxnSpPr>
          <p:cNvPr id="8" name="7 Conector recto de flecha"/>
          <p:cNvCxnSpPr/>
          <p:nvPr/>
        </p:nvCxnSpPr>
        <p:spPr>
          <a:xfrm flipV="1">
            <a:off x="3347864" y="2420888"/>
            <a:ext cx="1728192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>
            <a:off x="3347864" y="3140968"/>
            <a:ext cx="1728192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5148064" y="2175247"/>
            <a:ext cx="28584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2800" dirty="0" smtClean="0"/>
              <a:t>Dicta Resolución</a:t>
            </a:r>
            <a:endParaRPr lang="es-SV" sz="28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5300463" y="4103494"/>
            <a:ext cx="29757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2800" dirty="0" smtClean="0"/>
              <a:t>Resuelve Recurso</a:t>
            </a:r>
            <a:endParaRPr lang="es-SV" sz="2800" dirty="0"/>
          </a:p>
        </p:txBody>
      </p:sp>
    </p:spTree>
    <p:extLst>
      <p:ext uri="{BB962C8B-B14F-4D97-AF65-F5344CB8AC3E}">
        <p14:creationId xmlns:p14="http://schemas.microsoft.com/office/powerpoint/2010/main" val="404266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jecutivo">
  <a:themeElements>
    <a:clrScheme name="Ej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jecutiv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jecutiv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181</TotalTime>
  <Words>422</Words>
  <Application>Microsoft Office PowerPoint</Application>
  <PresentationFormat>Presentación en pantalla (4:3)</PresentationFormat>
  <Paragraphs>103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Ejecutivo</vt:lpstr>
      <vt:lpstr>Presentación de PowerPoint</vt:lpstr>
      <vt:lpstr>Definición de Recurso</vt:lpstr>
      <vt:lpstr>Mecanismo</vt:lpstr>
      <vt:lpstr>Forma de Interponer un Recurso</vt:lpstr>
      <vt:lpstr>Clases de Recursos</vt:lpstr>
      <vt:lpstr>El Agravio</vt:lpstr>
      <vt:lpstr>El Agravio</vt:lpstr>
      <vt:lpstr>Recurso de Revocatoria</vt:lpstr>
      <vt:lpstr>Recurso de Revocatoria</vt:lpstr>
      <vt:lpstr>Recursos de Apelación contra autos</vt:lpstr>
      <vt:lpstr>Recursos de Apelación contra autos</vt:lpstr>
      <vt:lpstr>Recursos de Apelación Contra la Sentencia</vt:lpstr>
      <vt:lpstr>Recursos de Apelación Contra la Sentencia</vt:lpstr>
      <vt:lpstr>Recursos de Casación</vt:lpstr>
      <vt:lpstr>Recursos de Casación</vt:lpstr>
      <vt:lpstr>Recursos de Revisión</vt:lpstr>
      <vt:lpstr>Recursos de Revisión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Elizabeth Perez Oliva</dc:creator>
  <cp:lastModifiedBy>Douglas Osmín Cruz Bonilla</cp:lastModifiedBy>
  <cp:revision>31</cp:revision>
  <cp:lastPrinted>2015-02-25T20:02:38Z</cp:lastPrinted>
  <dcterms:created xsi:type="dcterms:W3CDTF">2014-10-16T15:58:46Z</dcterms:created>
  <dcterms:modified xsi:type="dcterms:W3CDTF">2016-04-13T22:20:34Z</dcterms:modified>
</cp:coreProperties>
</file>